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45"/>
  </p:notesMasterIdLst>
  <p:handoutMasterIdLst>
    <p:handoutMasterId r:id="rId46"/>
  </p:handoutMasterIdLst>
  <p:sldIdLst>
    <p:sldId id="839" r:id="rId5"/>
    <p:sldId id="928" r:id="rId6"/>
    <p:sldId id="929" r:id="rId7"/>
    <p:sldId id="930" r:id="rId8"/>
    <p:sldId id="931" r:id="rId9"/>
    <p:sldId id="932" r:id="rId10"/>
    <p:sldId id="933" r:id="rId11"/>
    <p:sldId id="934" r:id="rId12"/>
    <p:sldId id="935" r:id="rId13"/>
    <p:sldId id="936" r:id="rId14"/>
    <p:sldId id="937" r:id="rId15"/>
    <p:sldId id="938" r:id="rId16"/>
    <p:sldId id="939" r:id="rId17"/>
    <p:sldId id="940" r:id="rId18"/>
    <p:sldId id="941" r:id="rId19"/>
    <p:sldId id="942" r:id="rId20"/>
    <p:sldId id="943" r:id="rId21"/>
    <p:sldId id="944" r:id="rId22"/>
    <p:sldId id="945" r:id="rId23"/>
    <p:sldId id="946" r:id="rId24"/>
    <p:sldId id="947" r:id="rId25"/>
    <p:sldId id="948" r:id="rId26"/>
    <p:sldId id="949" r:id="rId27"/>
    <p:sldId id="950" r:id="rId28"/>
    <p:sldId id="951" r:id="rId29"/>
    <p:sldId id="952" r:id="rId30"/>
    <p:sldId id="953" r:id="rId31"/>
    <p:sldId id="954" r:id="rId32"/>
    <p:sldId id="955" r:id="rId33"/>
    <p:sldId id="956" r:id="rId34"/>
    <p:sldId id="957" r:id="rId35"/>
    <p:sldId id="958" r:id="rId36"/>
    <p:sldId id="959" r:id="rId37"/>
    <p:sldId id="960" r:id="rId38"/>
    <p:sldId id="961" r:id="rId39"/>
    <p:sldId id="962" r:id="rId40"/>
    <p:sldId id="963" r:id="rId41"/>
    <p:sldId id="964" r:id="rId42"/>
    <p:sldId id="966" r:id="rId43"/>
    <p:sldId id="967" r:id="rId44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C49FF2-2F30-A883-2E9F-FB8B8E25E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44" y="-3811"/>
            <a:ext cx="689634" cy="6869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2D7B9FB-A0AB-4983-F3E9-D15CE8E390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13" y="1991656"/>
            <a:ext cx="689798" cy="27155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562535F-57B5-8E24-1D81-B161F759D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274894" y="1999754"/>
            <a:ext cx="592451" cy="915748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52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5.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B4B5FFE-E223-5BEB-CAA8-182209522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98" y="503165"/>
            <a:ext cx="7967554" cy="26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C1B16E9-7CFE-920B-692C-9D7262125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70" y="1236468"/>
            <a:ext cx="7509485" cy="11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738D443-3AF4-61D6-DE64-2F074018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30" y="1115858"/>
            <a:ext cx="7527515" cy="275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780F4DB-A369-A162-E4FB-05943CDFD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20" y="548680"/>
            <a:ext cx="7496344" cy="49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78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290CFC9-769A-D691-7025-2387BA303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11" y="1070804"/>
            <a:ext cx="7482280" cy="35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3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741F3C9-E61B-002B-1113-656B0F432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12" y="1081895"/>
            <a:ext cx="7500133" cy="33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8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36D878D-3D14-3AE5-5596-F59557773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84" y="1087155"/>
            <a:ext cx="7483106" cy="185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1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44F40C6-EFB1-64CC-7C09-30DBB3C6C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24" y="1481999"/>
            <a:ext cx="7492512" cy="14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1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8BAD7B2-9E52-FB63-EA39-B4B12591B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5" y="1513212"/>
            <a:ext cx="7528536" cy="11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97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5481548-FFEE-F059-96BF-ACD039F3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34" y="1109627"/>
            <a:ext cx="7436748" cy="28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56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0123ACB-2D73-AEE3-D2CC-318808C9F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44" y="1101318"/>
            <a:ext cx="7449929" cy="26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5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E4D5AFF-CD53-2A9F-7B2B-5368C599B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27" y="1221577"/>
            <a:ext cx="7611665" cy="111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48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E79174E-5764-125D-FA4D-2E417506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96" y="1090946"/>
            <a:ext cx="7440628" cy="22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24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A3C3AFE-D0D4-9533-AE2C-C32A9D55E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616" y="1101386"/>
            <a:ext cx="7392041" cy="11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4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971DAD1-1E53-B20D-B8A8-869606CA3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95" y="1099297"/>
            <a:ext cx="7402805" cy="141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2FC8F4F-A580-D79D-CA7A-ADC59160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414" y="1558304"/>
            <a:ext cx="7398995" cy="11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27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6EB732A-33AE-CD2F-E1E6-E48ED278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96" y="1523604"/>
            <a:ext cx="7407282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00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BF7C9F0-B304-4646-E0CE-BD0425CE6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92297"/>
            <a:ext cx="7512275" cy="296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7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D59E701-41EE-3134-05D9-5C191824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71" y="229565"/>
            <a:ext cx="6804960" cy="56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0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5DB043C-C6FD-1D9C-4B48-A9FDDF830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85" y="1533995"/>
            <a:ext cx="7414903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7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8B46E27-C152-A150-DA09-38905B2D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14" y="906600"/>
            <a:ext cx="7423586" cy="413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4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8DBD99B-8F46-C21C-F162-611600CD5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15" y="1097196"/>
            <a:ext cx="7474821" cy="211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1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20CF807-5964-BFF9-0480-E9834BE26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89" y="1238159"/>
            <a:ext cx="7564229" cy="20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5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127B10C-5080-B0DA-8E19-B5C349825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97" y="224542"/>
            <a:ext cx="6782388" cy="57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90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9C78A34-4020-E794-BB99-6E9BCF16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34" y="750717"/>
            <a:ext cx="7521975" cy="43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41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DCA15E7-6D97-AB07-C439-F1157F2A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576" y="1268760"/>
            <a:ext cx="7414903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36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EFECE5F-9D6F-7360-BD5C-05877DF90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51" y="592288"/>
            <a:ext cx="7499113" cy="5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26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4026CBE6-E292-9F06-DC99-30F1A0F2E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66275"/>
            <a:ext cx="7492533" cy="393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54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528415B-805D-9C1F-1CB3-919BD6A8F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21" y="616287"/>
            <a:ext cx="7517124" cy="53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12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6FEAB58A-C5F0-28EE-DD47-12FC43992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87" y="1226199"/>
            <a:ext cx="7530286" cy="234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90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DC114F2-5084-5E2B-FB28-A8E5BE8E5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33939"/>
            <a:ext cx="7500153" cy="39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70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FAA89B0-89C9-2904-BD55-8E2FBF564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575" y="1257931"/>
            <a:ext cx="7414903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11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B9D086E-0203-5F83-A5C1-2972CA584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76" y="1216638"/>
            <a:ext cx="7527515" cy="304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5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7C056CC-80B0-CD39-AB26-C937FCA16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488" y="1234719"/>
            <a:ext cx="7571830" cy="16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64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C3F5333-842F-D8D9-D615-4DAE17616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5" y="1212817"/>
            <a:ext cx="7534097" cy="32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8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AC16757-602F-1B77-238D-C215DC95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39" y="1096146"/>
            <a:ext cx="7548297" cy="370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9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9F05B7-F25B-97CA-F01E-F17B95D14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38" y="1270751"/>
            <a:ext cx="7550571" cy="13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9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C438FCD-249E-754D-2724-13F5A9D59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50" y="1256550"/>
            <a:ext cx="7520486" cy="13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4CBE6F3-842E-D155-CEA5-86D46B92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58" y="1244089"/>
            <a:ext cx="7525249" cy="11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613179F-F607-F273-BCD0-2EFD0B4B1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69" y="1121449"/>
            <a:ext cx="7567349" cy="169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9338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16667</TotalTime>
  <Words>0</Words>
  <Application>Microsoft Office PowerPoint</Application>
  <PresentationFormat>Skærmshow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40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257</cp:revision>
  <cp:lastPrinted>2026-06-02T08:44:24Z</cp:lastPrinted>
  <dcterms:created xsi:type="dcterms:W3CDTF">2012-08-31T07:41:01Z</dcterms:created>
  <dcterms:modified xsi:type="dcterms:W3CDTF">2026-06-02T09:47:11Z</dcterms:modified>
</cp:coreProperties>
</file>