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3" r:id="rId7"/>
    <p:sldId id="266" r:id="rId8"/>
    <p:sldId id="265" r:id="rId9"/>
    <p:sldId id="262" r:id="rId10"/>
    <p:sldId id="264" r:id="rId11"/>
    <p:sldId id="261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CFB4134-2A49-41B7-B2EA-750F2CED1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7992888" cy="2036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4BAA8D0-544C-4E1A-B9AF-B50A24315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2656"/>
            <a:ext cx="7963664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AD0A365-5657-4AC8-8FF9-6B7ABF223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2656"/>
            <a:ext cx="7992888" cy="372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5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13FA94F6-C525-4A1E-85F3-53ACAD553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93" y="836712"/>
            <a:ext cx="8034307" cy="31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4D98947-93DD-439B-9E4A-4ED3D04CA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8028384" cy="379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DFCABD9-ABB7-4919-B850-538F284C2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540"/>
            <a:ext cx="8028385" cy="502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EE0A0B2-F146-46CB-B6DA-1A4B5E4F6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23" y="620688"/>
            <a:ext cx="8000527" cy="40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3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9BD0B161-BFBA-4E7B-B712-C5F6D402D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60" y="764704"/>
            <a:ext cx="800875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4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226ABA3A-DE59-49C8-A9AC-1F607798D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327"/>
            <a:ext cx="5353176" cy="616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7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88D3E82-7A59-46DF-9797-739776D25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0"/>
            <a:ext cx="7992888" cy="522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3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9874BB05-5027-47FB-87C1-F2602B790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-2299"/>
            <a:ext cx="4906006" cy="612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8993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48</cp:revision>
  <dcterms:created xsi:type="dcterms:W3CDTF">2015-07-14T11:20:10Z</dcterms:created>
  <dcterms:modified xsi:type="dcterms:W3CDTF">2020-07-09T11:17:29Z</dcterms:modified>
</cp:coreProperties>
</file>