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45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02-09-2014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02-09-2014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02-09-2014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02-09-2014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02-09-2014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02-09-2014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02-09-2014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02-09-2014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967499" y="5681498"/>
            <a:ext cx="562053" cy="1790950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896" cy="685800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62" y="6505526"/>
            <a:ext cx="2686425" cy="35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02-09-2014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02-09-2014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02-09-2014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9" name="Tekstboks 4"/>
          <p:cNvSpPr txBox="1"/>
          <p:nvPr/>
        </p:nvSpPr>
        <p:spPr>
          <a:xfrm>
            <a:off x="1259632" y="222867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Kapitel 22</a:t>
            </a:r>
          </a:p>
          <a:p>
            <a:pPr algn="ctr"/>
            <a:r>
              <a:rPr lang="da-DK" sz="40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Virksomhedsformer og hæftelse</a:t>
            </a:r>
            <a:endParaRPr lang="da-DK" sz="40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8393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1552724"/>
            <a:ext cx="86027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a-DK" sz="2800" dirty="0" smtClean="0"/>
              <a:t>Hæfte for gæld og andre forpligtelser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800" dirty="0" smtClean="0"/>
              <a:t>Enkeltmandsvirksomhed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800" dirty="0" smtClean="0"/>
              <a:t>Interessentskab I/S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800" dirty="0" smtClean="0"/>
              <a:t>Selskaber med indskudt kapital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800" dirty="0" smtClean="0"/>
              <a:t>Kommanditselskab K/S</a:t>
            </a:r>
            <a:endParaRPr lang="da-DK" sz="3200" dirty="0" smtClean="0"/>
          </a:p>
        </p:txBody>
      </p:sp>
      <p:sp>
        <p:nvSpPr>
          <p:cNvPr id="8" name="Tekstboks 1"/>
          <p:cNvSpPr txBox="1"/>
          <p:nvPr/>
        </p:nvSpPr>
        <p:spPr>
          <a:xfrm>
            <a:off x="686495" y="0"/>
            <a:ext cx="80619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Kapitel 22 Virksomhedsformer og hæftelse</a:t>
            </a:r>
          </a:p>
        </p:txBody>
      </p:sp>
    </p:spTree>
    <p:extLst>
      <p:ext uri="{BB962C8B-B14F-4D97-AF65-F5344CB8AC3E}">
        <p14:creationId xmlns:p14="http://schemas.microsoft.com/office/powerpoint/2010/main" val="2040463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1568981"/>
            <a:ext cx="810039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Fysisk person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Juridisk person, se fig. 22.1</a:t>
            </a:r>
            <a:endParaRPr lang="da-DK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Personlig hæftelse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Begrænset hæftelse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Solidarisk hæftelse, se fig. 22.2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Pro rata hæftelse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Direkte hæftelse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Indirekte hæftelse</a:t>
            </a:r>
          </a:p>
        </p:txBody>
      </p:sp>
      <p:sp>
        <p:nvSpPr>
          <p:cNvPr id="8" name="Tekstboks 1"/>
          <p:cNvSpPr txBox="1"/>
          <p:nvPr/>
        </p:nvSpPr>
        <p:spPr>
          <a:xfrm>
            <a:off x="686495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1. Hæfte for gæld og andre forpligtelser</a:t>
            </a:r>
          </a:p>
        </p:txBody>
      </p:sp>
    </p:spTree>
    <p:extLst>
      <p:ext uri="{BB962C8B-B14F-4D97-AF65-F5344CB8AC3E}">
        <p14:creationId xmlns:p14="http://schemas.microsoft.com/office/powerpoint/2010/main" val="567986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1568981"/>
            <a:ext cx="81003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3200" dirty="0" smtClean="0"/>
              <a:t>Kun én ejer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3200" dirty="0" smtClean="0"/>
              <a:t>Ejer hæfter personligt og ubegrænset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3200" dirty="0" smtClean="0"/>
              <a:t>De fleste virksomheder i Danmark drives på denne måde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3200" dirty="0" smtClean="0"/>
              <a:t>Ejer risikerer hele sin personlige formue</a:t>
            </a:r>
          </a:p>
          <a:p>
            <a:endParaRPr lang="da-DK" sz="3200" dirty="0" smtClean="0"/>
          </a:p>
          <a:p>
            <a:endParaRPr lang="da-DK" sz="3200" dirty="0" smtClean="0"/>
          </a:p>
          <a:p>
            <a:pPr marL="971550" lvl="1" indent="-514350">
              <a:buFont typeface="Arial" panose="020B0604020202020204" pitchFamily="34" charset="0"/>
              <a:buChar char="•"/>
            </a:pPr>
            <a:endParaRPr lang="da-DK" sz="3200" dirty="0"/>
          </a:p>
          <a:p>
            <a:pPr marL="514350" indent="-514350">
              <a:buFont typeface="Arial" panose="020B0604020202020204" pitchFamily="34" charset="0"/>
              <a:buChar char="•"/>
            </a:pPr>
            <a:endParaRPr lang="da-DK" sz="3200" dirty="0" smtClean="0"/>
          </a:p>
        </p:txBody>
      </p:sp>
      <p:sp>
        <p:nvSpPr>
          <p:cNvPr id="8" name="Tekstboks 1"/>
          <p:cNvSpPr txBox="1"/>
          <p:nvPr/>
        </p:nvSpPr>
        <p:spPr>
          <a:xfrm>
            <a:off x="686495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2. Enkeltmandsvirksomhed</a:t>
            </a:r>
          </a:p>
        </p:txBody>
      </p:sp>
    </p:spTree>
    <p:extLst>
      <p:ext uri="{BB962C8B-B14F-4D97-AF65-F5344CB8AC3E}">
        <p14:creationId xmlns:p14="http://schemas.microsoft.com/office/powerpoint/2010/main" val="3608262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1196752"/>
            <a:ext cx="810039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Flere ejere til samme virksomhed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Ejere kaldes interessenter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Der kan være to eller flere interessenter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Interessenterne kan være fysiske eller juridiske personer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Interessenterne hæfter personligt, ubegrænset og solidarisk for virksomhedens gæld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Interessenterne bør indgå en interessentskabskontrakt</a:t>
            </a:r>
            <a:endParaRPr lang="da-DK" sz="2800" dirty="0">
              <a:cs typeface="Arial" pitchFamily="34" charset="0"/>
            </a:endParaRPr>
          </a:p>
          <a:p>
            <a:endParaRPr lang="da-DK" sz="3200" dirty="0" smtClean="0"/>
          </a:p>
          <a:p>
            <a:pPr marL="971550" lvl="1" indent="-514350">
              <a:buFont typeface="Arial" panose="020B0604020202020204" pitchFamily="34" charset="0"/>
              <a:buChar char="•"/>
            </a:pPr>
            <a:endParaRPr lang="da-DK" sz="3200" dirty="0"/>
          </a:p>
          <a:p>
            <a:pPr marL="514350" indent="-514350">
              <a:buFont typeface="Arial" panose="020B0604020202020204" pitchFamily="34" charset="0"/>
              <a:buChar char="•"/>
            </a:pPr>
            <a:endParaRPr lang="da-DK" sz="3200" dirty="0" smtClean="0"/>
          </a:p>
        </p:txBody>
      </p:sp>
      <p:sp>
        <p:nvSpPr>
          <p:cNvPr id="8" name="Tekstboks 1"/>
          <p:cNvSpPr txBox="1"/>
          <p:nvPr/>
        </p:nvSpPr>
        <p:spPr>
          <a:xfrm>
            <a:off x="686495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3. Interessentskab I/S</a:t>
            </a:r>
          </a:p>
        </p:txBody>
      </p:sp>
    </p:spTree>
    <p:extLst>
      <p:ext uri="{BB962C8B-B14F-4D97-AF65-F5344CB8AC3E}">
        <p14:creationId xmlns:p14="http://schemas.microsoft.com/office/powerpoint/2010/main" val="2444788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1255395"/>
            <a:ext cx="81003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Iværksætterselskaber (IVS), Anpartsselskaber (ApS) og aktieselskaber (A/S) kaldes kapitalselskaber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Kapitalkrav: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IVS: 1 kr.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ApS: 50.000 kr.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A/S: 500.000 kr.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Hæftelse er begrænset til den indskudte kapital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Kapitalselskabets øverste myndighed er generalforsamlingen, som vælger en bestyrelse eller tilsynsråd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Bestyrelse/tilsynsråd ansætter direktion, som er den daglige ledelse</a:t>
            </a:r>
            <a:endParaRPr lang="da-DK" sz="2800" dirty="0">
              <a:cs typeface="Arial" pitchFamily="34" charset="0"/>
            </a:endParaRPr>
          </a:p>
        </p:txBody>
      </p:sp>
      <p:sp>
        <p:nvSpPr>
          <p:cNvPr id="8" name="Tekstboks 1"/>
          <p:cNvSpPr txBox="1"/>
          <p:nvPr/>
        </p:nvSpPr>
        <p:spPr>
          <a:xfrm>
            <a:off x="686495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4. Selskaber med indskudt kapital</a:t>
            </a:r>
          </a:p>
        </p:txBody>
      </p:sp>
    </p:spTree>
    <p:extLst>
      <p:ext uri="{BB962C8B-B14F-4D97-AF65-F5344CB8AC3E}">
        <p14:creationId xmlns:p14="http://schemas.microsoft.com/office/powerpoint/2010/main" val="3578561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1340768"/>
            <a:ext cx="81003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Ofte et investeringsselskab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To forskellige typer deltagere: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Komplementarer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Kommanditister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Komplementarer hæfter personligt, ubegrænset og solidarisk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Kommanditisternes hæftelse er begrænset til indskuddet</a:t>
            </a:r>
          </a:p>
          <a:p>
            <a:endParaRPr lang="da-DK" sz="3200" dirty="0"/>
          </a:p>
          <a:p>
            <a:r>
              <a:rPr lang="da-DK" sz="3200" dirty="0" smtClean="0"/>
              <a:t>Se fig. 22.5</a:t>
            </a:r>
            <a:endParaRPr lang="da-DK" sz="3200" dirty="0"/>
          </a:p>
        </p:txBody>
      </p:sp>
      <p:sp>
        <p:nvSpPr>
          <p:cNvPr id="8" name="Tekstboks 1"/>
          <p:cNvSpPr txBox="1"/>
          <p:nvPr/>
        </p:nvSpPr>
        <p:spPr>
          <a:xfrm>
            <a:off x="776369" y="-9449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5. Kommanditselskab K/S</a:t>
            </a:r>
          </a:p>
        </p:txBody>
      </p:sp>
    </p:spTree>
    <p:extLst>
      <p:ext uri="{BB962C8B-B14F-4D97-AF65-F5344CB8AC3E}">
        <p14:creationId xmlns:p14="http://schemas.microsoft.com/office/powerpoint/2010/main" val="2472096901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224</Words>
  <Application>Microsoft Office PowerPoint</Application>
  <PresentationFormat>Skærmshow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Peter Schmalz</cp:lastModifiedBy>
  <cp:revision>34</cp:revision>
  <dcterms:created xsi:type="dcterms:W3CDTF">2013-07-10T16:41:00Z</dcterms:created>
  <dcterms:modified xsi:type="dcterms:W3CDTF">2014-09-02T14:32:47Z</dcterms:modified>
</cp:coreProperties>
</file>