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943531" cy="2683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172" y="1124744"/>
            <a:ext cx="8168828" cy="4158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988781" cy="597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476264" cy="3776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973538" cy="3630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7591533" cy="5517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7893517" cy="5052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927336" cy="4610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874941" cy="460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198" y="908720"/>
            <a:ext cx="8068802" cy="4626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8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7246203" cy="4563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16</cp:revision>
  <dcterms:created xsi:type="dcterms:W3CDTF">2015-07-14T11:20:10Z</dcterms:created>
  <dcterms:modified xsi:type="dcterms:W3CDTF">2018-07-07T10:55:52Z</dcterms:modified>
</cp:coreProperties>
</file>