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10-07-2013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10-07-2013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10-07-2013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10-07-2013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10-07-2013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10-07-2013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10-07-2013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10-07-2013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67499" y="5681498"/>
            <a:ext cx="562053" cy="179095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96" cy="685800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2" y="6505526"/>
            <a:ext cx="2686425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10-07-2013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10-07-2013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10-07-2013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80" y="404664"/>
            <a:ext cx="8625182" cy="462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93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16" y="476672"/>
            <a:ext cx="8532084" cy="434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24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56" y="476672"/>
            <a:ext cx="8612144" cy="460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8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0"/>
            <a:ext cx="8329730" cy="628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66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52" y="385637"/>
            <a:ext cx="8561405" cy="455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427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16" y="442036"/>
            <a:ext cx="8604448" cy="397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26254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 </cp:lastModifiedBy>
  <cp:revision>13</cp:revision>
  <dcterms:created xsi:type="dcterms:W3CDTF">2013-07-10T16:41:00Z</dcterms:created>
  <dcterms:modified xsi:type="dcterms:W3CDTF">2013-07-10T17:13:08Z</dcterms:modified>
</cp:coreProperties>
</file>