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28-07-2017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28-07-2017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28-07-2017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28-07-2017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28-07-2017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28-07-2017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28-07-2017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28-07-2017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28-07-2017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28-07-2017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28-07-2017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K:\6 Trojka\Nye udgaver 2017\PowerPoints - Trojka.dk 2017\Diasmaster\2017-07-19_190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76724"/>
            <a:ext cx="9164979" cy="5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A1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1030" name="Picture 6" descr="K:\6 Trojka\Nye udgaver 2017\PowerPoints - Trojka.dk 2017\Diasmaster\2017-07-19_190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938" cy="62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28-07-2017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28-07-2017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28-07-2017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28-07-2017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28-07-2017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28-07-2017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28-07-2017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28-07-2017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28-07-2017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28-07-2017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28-07-2017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28-07-2017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28-07-2017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28-07-2017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7" y="1772814"/>
            <a:ext cx="7990686" cy="2743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6361683" cy="5650067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929" y="5766699"/>
            <a:ext cx="79544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83" y="1552313"/>
            <a:ext cx="7030432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28" y="1412776"/>
            <a:ext cx="7274782" cy="38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89" y="1412776"/>
            <a:ext cx="7501985" cy="38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4" y="915957"/>
            <a:ext cx="7429585" cy="4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58" y="188640"/>
            <a:ext cx="5574808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7" y="908720"/>
            <a:ext cx="8089760" cy="46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56" y="980727"/>
            <a:ext cx="7607727" cy="46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84" y="1412776"/>
            <a:ext cx="7952104" cy="36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664"/>
            <a:ext cx="5214713" cy="60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2" y="2071660"/>
            <a:ext cx="7952104" cy="226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1" y="836712"/>
            <a:ext cx="7916857" cy="46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49" y="2132855"/>
            <a:ext cx="7960678" cy="21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09" y="117359"/>
            <a:ext cx="4054406" cy="604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09" y="183882"/>
            <a:ext cx="6488383" cy="60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78" y="149409"/>
            <a:ext cx="5881556" cy="60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Skærmshow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17</vt:i4>
      </vt:variant>
    </vt:vector>
  </HeadingPairs>
  <TitlesOfParts>
    <vt:vector size="19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14</cp:revision>
  <dcterms:created xsi:type="dcterms:W3CDTF">2015-07-14T11:20:10Z</dcterms:created>
  <dcterms:modified xsi:type="dcterms:W3CDTF">2017-07-28T11:27:22Z</dcterms:modified>
</cp:coreProperties>
</file>