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28" autoAdjust="0"/>
  </p:normalViewPr>
  <p:slideViewPr>
    <p:cSldViewPr>
      <p:cViewPr>
        <p:scale>
          <a:sx n="78" d="100"/>
          <a:sy n="78" d="100"/>
        </p:scale>
        <p:origin x="-924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91"/>
          <a:stretch/>
        </p:blipFill>
        <p:spPr bwMode="auto">
          <a:xfrm>
            <a:off x="0" y="1"/>
            <a:ext cx="561975" cy="386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5" b="31096"/>
          <a:stretch/>
        </p:blipFill>
        <p:spPr bwMode="auto">
          <a:xfrm>
            <a:off x="-11621" y="3717032"/>
            <a:ext cx="573596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05825" y="6219825"/>
            <a:ext cx="2857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47" y="6662737"/>
            <a:ext cx="1359694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21" y="6668648"/>
            <a:ext cx="1369192" cy="20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t>14-07-2011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263"/>
            <a:ext cx="4608512" cy="5769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1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8680"/>
            <a:ext cx="5863605" cy="5368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42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Steffen Bilde Jørgensen</cp:lastModifiedBy>
  <cp:revision>30</cp:revision>
  <dcterms:created xsi:type="dcterms:W3CDTF">2011-03-28T11:51:52Z</dcterms:created>
  <dcterms:modified xsi:type="dcterms:W3CDTF">2011-07-14T12:30:13Z</dcterms:modified>
</cp:coreProperties>
</file>