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24-08-2011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05" y="1700808"/>
            <a:ext cx="778820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4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26</cp:revision>
  <dcterms:created xsi:type="dcterms:W3CDTF">2011-03-28T11:51:52Z</dcterms:created>
  <dcterms:modified xsi:type="dcterms:W3CDTF">2011-08-24T13:05:04Z</dcterms:modified>
</cp:coreProperties>
</file>