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14" r:id="rId2"/>
    <p:sldMasterId id="2147483989" r:id="rId3"/>
  </p:sldMasterIdLst>
  <p:notesMasterIdLst>
    <p:notesMasterId r:id="rId19"/>
  </p:notesMasterIdLst>
  <p:handoutMasterIdLst>
    <p:handoutMasterId r:id="rId20"/>
  </p:handoutMasterIdLst>
  <p:sldIdLst>
    <p:sldId id="839" r:id="rId4"/>
    <p:sldId id="955" r:id="rId5"/>
    <p:sldId id="956" r:id="rId6"/>
    <p:sldId id="957" r:id="rId7"/>
    <p:sldId id="958" r:id="rId8"/>
    <p:sldId id="959" r:id="rId9"/>
    <p:sldId id="960" r:id="rId10"/>
    <p:sldId id="961" r:id="rId11"/>
    <p:sldId id="962" r:id="rId12"/>
    <p:sldId id="963" r:id="rId13"/>
    <p:sldId id="964" r:id="rId14"/>
    <p:sldId id="965" r:id="rId15"/>
    <p:sldId id="966" r:id="rId16"/>
    <p:sldId id="967" r:id="rId17"/>
    <p:sldId id="968" r:id="rId18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22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C321CE7D-A707-B473-F034-9A52C25F7C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-3089091" y="3084772"/>
            <a:ext cx="6871880" cy="690607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0B95182A-81C9-89CD-1E09-E5E4F10754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8468" y="6279498"/>
            <a:ext cx="9152468" cy="58679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Organisation 8.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09F3B93E-DE24-03BF-2977-F49FC86155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1996948"/>
            <a:ext cx="692153" cy="272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10-11-2024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31578E8B-4545-9D85-A1DD-5DD7CCAA2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436" y="542680"/>
            <a:ext cx="7884645" cy="257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94B47C31-8AAE-FB35-ED49-884C24145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94" y="980728"/>
            <a:ext cx="7449805" cy="406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43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0B320653-1C5F-14FB-DEF4-9F7147430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76" y="314637"/>
            <a:ext cx="7468676" cy="541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749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A4A6388B-2B63-0A98-2208-5F81FEF3A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373" y="652609"/>
            <a:ext cx="7451879" cy="500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04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>
            <a:extLst>
              <a:ext uri="{FF2B5EF4-FFF2-40B4-BE49-F238E27FC236}">
                <a16:creationId xmlns:a16="http://schemas.microsoft.com/office/drawing/2014/main" id="{FA31D28A-0232-19B6-4C6C-248DC77D2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60648"/>
            <a:ext cx="6599492" cy="580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545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43923FB3-9166-7E32-9B43-CA202DA4D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7" y="299494"/>
            <a:ext cx="6599492" cy="573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60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>
            <a:extLst>
              <a:ext uri="{FF2B5EF4-FFF2-40B4-BE49-F238E27FC236}">
                <a16:creationId xmlns:a16="http://schemas.microsoft.com/office/drawing/2014/main" id="{461A1E94-E127-C92D-4FEB-A7F15E4D4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373" y="652609"/>
            <a:ext cx="7759691" cy="508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1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7F6A55B-9802-39B5-A4E5-152B2C104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79" y="1468640"/>
            <a:ext cx="7782801" cy="18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7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A1C81-00E5-DBF2-0C86-9C3331DDD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5261C17C-3C7D-97C8-FD06-F4FD0DE45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70" y="1465410"/>
            <a:ext cx="7803873" cy="149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7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76C38-861E-1144-EB70-20320FD0F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4896203-A78F-C012-38C9-29733A1A9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08" y="884320"/>
            <a:ext cx="7788224" cy="38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43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AC205-7718-62B8-AF62-1DE6BFE33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709A546-076D-9A23-D511-3D6780AD9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32656"/>
            <a:ext cx="7458483" cy="578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83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7C642E-C296-D31A-6851-2A915F43F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88876F4-C693-0478-6286-197BEE46A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76872"/>
            <a:ext cx="7803873" cy="90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4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3DD22-259C-BE40-6A7C-533FA132C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16A0C1A9-83B8-24C7-E193-928820AE7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8" y="2292261"/>
            <a:ext cx="7784856" cy="1482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2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CAAE3AA-B022-EF74-F95E-44DD2FEA4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88" y="2323445"/>
            <a:ext cx="7779763" cy="117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50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D7B7813E-AE27-8895-F1FE-318DFE44C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75" y="836712"/>
            <a:ext cx="7458484" cy="466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26772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16573</TotalTime>
  <Words>0</Words>
  <Application>Microsoft Office PowerPoint</Application>
  <PresentationFormat>Skærmshow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265</cp:revision>
  <cp:lastPrinted>2022-03-08T16:56:00Z</cp:lastPrinted>
  <dcterms:created xsi:type="dcterms:W3CDTF">2012-08-31T07:41:01Z</dcterms:created>
  <dcterms:modified xsi:type="dcterms:W3CDTF">2024-11-10T18:59:24Z</dcterms:modified>
</cp:coreProperties>
</file>