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  <p:sldMasterId id="2147484014" r:id="rId2"/>
    <p:sldMasterId id="2147483989" r:id="rId3"/>
  </p:sldMasterIdLst>
  <p:notesMasterIdLst>
    <p:notesMasterId r:id="rId19"/>
  </p:notesMasterIdLst>
  <p:handoutMasterIdLst>
    <p:handoutMasterId r:id="rId20"/>
  </p:handoutMasterIdLst>
  <p:sldIdLst>
    <p:sldId id="839" r:id="rId4"/>
    <p:sldId id="955" r:id="rId5"/>
    <p:sldId id="956" r:id="rId6"/>
    <p:sldId id="957" r:id="rId7"/>
    <p:sldId id="958" r:id="rId8"/>
    <p:sldId id="959" r:id="rId9"/>
    <p:sldId id="960" r:id="rId10"/>
    <p:sldId id="961" r:id="rId11"/>
    <p:sldId id="962" r:id="rId12"/>
    <p:sldId id="963" r:id="rId13"/>
    <p:sldId id="964" r:id="rId14"/>
    <p:sldId id="965" r:id="rId15"/>
    <p:sldId id="966" r:id="rId16"/>
    <p:sldId id="967" r:id="rId17"/>
    <p:sldId id="968" r:id="rId18"/>
  </p:sldIdLst>
  <p:sldSz cx="9144000" cy="6858000" type="screen4x3"/>
  <p:notesSz cx="6797675" cy="9928225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838">
          <p15:clr>
            <a:srgbClr val="A4A3A4"/>
          </p15:clr>
        </p15:guide>
        <p15:guide id="2" pos="768">
          <p15:clr>
            <a:srgbClr val="A4A3A4"/>
          </p15:clr>
        </p15:guide>
        <p15:guide id="3" pos="54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4"/>
    <a:srgbClr val="99CC00"/>
    <a:srgbClr val="669900"/>
    <a:srgbClr val="FF9900"/>
    <a:srgbClr val="FF5050"/>
    <a:srgbClr val="009900"/>
    <a:srgbClr val="FF0000"/>
    <a:srgbClr val="FF66CC"/>
    <a:srgbClr val="7A8FBA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emlayout 2 - Markerin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Ingen typografi, intet git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llemlayout 2 - Marker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38" autoAdjust="0"/>
    <p:restoredTop sz="94622" autoAdjust="0"/>
  </p:normalViewPr>
  <p:slideViewPr>
    <p:cSldViewPr>
      <p:cViewPr varScale="1">
        <p:scale>
          <a:sx n="74" d="100"/>
          <a:sy n="74" d="100"/>
        </p:scale>
        <p:origin x="1642" y="77"/>
      </p:cViewPr>
      <p:guideLst>
        <p:guide orient="horz" pos="3838"/>
        <p:guide pos="768"/>
        <p:guide pos="547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notesViewPr>
    <p:cSldViewPr>
      <p:cViewPr varScale="1">
        <p:scale>
          <a:sx n="55" d="100"/>
          <a:sy n="55" d="100"/>
        </p:scale>
        <p:origin x="2453" y="58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34B6A0B8-9EB3-4B3D-9968-23E3467E3CD4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46190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87" y="2"/>
            <a:ext cx="2946189" cy="49672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890" y="4714956"/>
            <a:ext cx="4983903" cy="446897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499"/>
            <a:ext cx="2946190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defTabSz="914493">
              <a:defRPr sz="12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87" y="9431499"/>
            <a:ext cx="2946189" cy="49672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525" tIns="45763" rIns="91525" bIns="45763" numCol="1" anchor="b" anchorCtr="0" compatLnSpc="1">
            <a:prstTxWarp prst="textNoShape">
              <a:avLst/>
            </a:prstTxWarp>
          </a:bodyPr>
          <a:lstStyle>
            <a:lvl1pPr algn="r" defTabSz="914493">
              <a:defRPr sz="1200">
                <a:cs typeface="+mn-cs"/>
              </a:defRPr>
            </a:lvl1pPr>
          </a:lstStyle>
          <a:p>
            <a:pPr>
              <a:defRPr/>
            </a:pPr>
            <a:fld id="{98E43643-EBDB-4162-9EF2-C969BED7B010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6EA18-EC2D-AB68-7F93-89A7AFD6A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da-DK" dirty="0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4977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FCE74-DDD5-828D-7582-B7EEF9AA1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D757022-83E1-E367-7083-D4E8965C8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42E6E5E3-F6F6-80C3-0BF5-C3D74C05EA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8B1FE55-0A84-2FBF-4415-0ADFA7F4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2BE21E2C-2A7E-9271-14ED-13C1CEACA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50E51A51-1992-B41A-01FB-753C8A611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56509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D111C8-D275-33F5-7CB7-2D23A94DB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226D22F6-BA59-28E1-BC72-7847D372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394FC5-4914-46C9-91C4-D614E93F02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417B19B-CBDF-3207-EFA8-A75E2D882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298C78-5FE8-2267-ED97-54881A4FA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87D83E5-F8E5-F679-E4BA-E5471A695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5626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4D724-4725-2975-2654-631733ECE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4CB978D-13D7-55DB-0ED9-E0721E47E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3C3EE5-72C5-D575-957D-188F45B42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89B3706-4E0C-1957-DF01-B646ABA07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FC33852-3DC6-3836-503F-A48F4C79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135570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F0FCC6D-E824-09BF-57FE-025A310471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4A407E-9EDC-0855-E008-9D3248811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0BA52BF-4ACA-A866-A707-DB454041F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FB9EECB-BAB8-C031-4233-76193F0B0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540B415-5CEF-AC2B-F622-5D95C7D05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54221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a-DK"/>
              <a:t>Klik for at redigere undertiteltypografien i masteren</a:t>
            </a:r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5331D0-875D-70CF-25C6-C2109A828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3461997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BEB831-FB98-62BC-77C3-080073C346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2F1B37E5-69A0-F60E-073C-3680D78C1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FAFC7F-8A45-178B-D0B2-4018BD40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8A4C90A-7800-C355-249D-479DA73A2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7DA23EA-401B-D95B-2232-72B308C44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911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D8CC76-F76F-ABD8-FF85-0CADB6256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3C5A89B-417B-092D-6405-EF1ED7BBB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0717331-6715-DCD5-9C8D-C83CB9BBE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951A385-4F7F-246D-8693-1C3519EB0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181E63A-8B2C-872C-FA5F-5FD7C43BF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5226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D9FF29-F489-D08D-A32A-E165C90A5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F6A92B9-BC45-71B7-90B5-AE16D17BE5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6AFA97-5E59-0A7E-B92F-87B9E443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2BD506-A7F5-2BE0-BFF1-724F15524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5FA2327-0DC8-704B-658E-49E9CCE3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6665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28CC8F8-812C-D2AB-4CED-9FA3DFA3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412E265-033B-DCC3-1853-E6B2E19719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15D0D3D-2DE5-9142-C495-7F87F6FD2D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114CEA4-0FA9-543C-7D3A-860500EC1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325B82B-B2F4-F5EF-EE2F-C7A8615A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FC4DCD04-D746-5898-88D6-C94AD66F2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26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8D6427-01A9-B1D0-9050-6C397C955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1E24E8-1101-2E3D-C21A-A43A0CB4B7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2AF45898-0560-3BEF-0D8F-6FFECC0F41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F76F4BFC-8E56-B71C-3B7B-F7188D13A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A1B16C43-9B78-2DF6-2756-0F6D3F4EE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E1011AF-822F-AF52-B8C9-33094BFB1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A671A43-AAC0-234B-9F18-FFDC2EED9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EC4FC47-678B-D11A-A0AD-272B289D3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55917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D6E8FF-B2BA-E992-72F1-BBE135FA0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7180AFD-0596-064D-48A6-DF471B254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A545862D-7312-ECEE-56E0-F3545BFB2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D6A4C58-B34B-16EB-A58F-91C01D46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3052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D0DA33-1EEA-B75F-D60C-364B35A2F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C9E94ED5-EC0C-AEF9-3D08-ECF1CF707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86A7723-8620-932B-AED1-A72058721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131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C321CE7D-A707-B473-F034-9A52C25F7C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 rot="16200000">
            <a:off x="-3089091" y="3084772"/>
            <a:ext cx="6871880" cy="690607"/>
          </a:xfrm>
          <a:prstGeom prst="rect">
            <a:avLst/>
          </a:prstGeom>
        </p:spPr>
      </p:pic>
      <p:pic>
        <p:nvPicPr>
          <p:cNvPr id="5" name="Billede 4">
            <a:extLst>
              <a:ext uri="{FF2B5EF4-FFF2-40B4-BE49-F238E27FC236}">
                <a16:creationId xmlns:a16="http://schemas.microsoft.com/office/drawing/2014/main" id="{0B95182A-81C9-89CD-1E09-E5E4F107543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468" y="6279498"/>
            <a:ext cx="9152468" cy="586791"/>
          </a:xfrm>
          <a:prstGeom prst="rect">
            <a:avLst/>
          </a:prstGeom>
        </p:spPr>
      </p:pic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5B523A9-28CC-1B5A-E701-95FDD0E53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9592" y="365125"/>
            <a:ext cx="761575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dirty="0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0DAD81D-E8AB-528A-1B5A-16CE63F15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99592" y="1825625"/>
            <a:ext cx="761575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E7786579-5EBF-1942-BF8F-F13EA95ECA51}"/>
              </a:ext>
            </a:extLst>
          </p:cNvPr>
          <p:cNvSpPr txBox="1"/>
          <p:nvPr userDrawn="1"/>
        </p:nvSpPr>
        <p:spPr>
          <a:xfrm>
            <a:off x="590550" y="6433294"/>
            <a:ext cx="32613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00" b="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Organisation 8. udgave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D7482B26-5026-A978-215D-919D25A8A807}"/>
              </a:ext>
            </a:extLst>
          </p:cNvPr>
          <p:cNvSpPr txBox="1"/>
          <p:nvPr userDrawn="1"/>
        </p:nvSpPr>
        <p:spPr>
          <a:xfrm>
            <a:off x="6343798" y="6422558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3060065" algn="ctr"/>
                <a:tab pos="6120130" algn="r"/>
              </a:tabLst>
            </a:pPr>
            <a:r>
              <a:rPr lang="da-DK" sz="18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Trojka</a:t>
            </a:r>
            <a:endParaRPr lang="da-DK" sz="1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Billede 11">
            <a:extLst>
              <a:ext uri="{FF2B5EF4-FFF2-40B4-BE49-F238E27FC236}">
                <a16:creationId xmlns:a16="http://schemas.microsoft.com/office/drawing/2014/main" id="{09F3B93E-DE24-03BF-2977-F49FC861554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" y="1996948"/>
            <a:ext cx="692153" cy="2728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302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24FE591-46FE-0323-0466-20EDA2615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91C6742-F64F-8FE8-2BAF-017FF04DD7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5F45558-EA6D-EB77-24B8-F2BB686CF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EB9F1-7BBC-49CC-96B2-CB3F590F16C0}" type="datetimeFigureOut">
              <a:rPr lang="da-DK" smtClean="0"/>
              <a:t>10-11-2024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8C84DE8-6C0D-B1AF-D17A-61446995B4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126EA9-A7B0-5856-9B94-FE70BF1625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1121E-A197-4B00-A155-6C70629EC4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7114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3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  <p:sldLayoutId id="21474840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br>
              <a:rPr lang="da-DK"/>
            </a:br>
            <a:br>
              <a:rPr lang="da-DK"/>
            </a:br>
            <a:r>
              <a:rPr lang="da-DK"/>
              <a:t>Klik for at redigere titeltypografi i masteren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28" name="Picture 8" descr="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43663" y="5805488"/>
            <a:ext cx="2236787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0" r:id="rId1"/>
    <p:sldLayoutId id="2147483991" r:id="rId2"/>
    <p:sldLayoutId id="2147483992" r:id="rId3"/>
    <p:sldLayoutId id="2147483993" r:id="rId4"/>
    <p:sldLayoutId id="2147483994" r:id="rId5"/>
    <p:sldLayoutId id="2147483995" r:id="rId6"/>
    <p:sldLayoutId id="2147483996" r:id="rId7"/>
    <p:sldLayoutId id="2147483997" r:id="rId8"/>
    <p:sldLayoutId id="2147483998" r:id="rId9"/>
    <p:sldLayoutId id="2147483999" r:id="rId10"/>
    <p:sldLayoutId id="2147484000" r:id="rId11"/>
  </p:sldLayoutIdLst>
  <p:transition spd="med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31578E8B-4545-9D85-A1DD-5DD7CCAA2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436" y="542680"/>
            <a:ext cx="7884645" cy="2572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91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94B47C31-8AAE-FB35-ED49-884C24145B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4294" y="980728"/>
            <a:ext cx="7449805" cy="4060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434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0B320653-1C5F-14FB-DEF4-9F7147430C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76" y="314637"/>
            <a:ext cx="7468676" cy="541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7497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A4A6388B-2B63-0A98-2208-5F81FEF3A5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373" y="652609"/>
            <a:ext cx="7451879" cy="5008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040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>
            <a:extLst>
              <a:ext uri="{FF2B5EF4-FFF2-40B4-BE49-F238E27FC236}">
                <a16:creationId xmlns:a16="http://schemas.microsoft.com/office/drawing/2014/main" id="{FA31D28A-0232-19B6-4C6C-248DC77D2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60648"/>
            <a:ext cx="6599492" cy="5806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45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43923FB3-9166-7E32-9B43-CA202DA4D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7" y="299494"/>
            <a:ext cx="6599492" cy="5734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560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lede 6">
            <a:extLst>
              <a:ext uri="{FF2B5EF4-FFF2-40B4-BE49-F238E27FC236}">
                <a16:creationId xmlns:a16="http://schemas.microsoft.com/office/drawing/2014/main" id="{461A1E94-E127-C92D-4FEB-A7F15E4D4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7373" y="652609"/>
            <a:ext cx="7759691" cy="508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212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47F6A55B-9802-39B5-A4E5-152B2C1040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79" y="1468640"/>
            <a:ext cx="7782801" cy="1809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7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2A1C81-00E5-DBF2-0C86-9C3331DDD8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5261C17C-3C7D-97C8-FD06-F4FD0DE452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370" y="1465410"/>
            <a:ext cx="7803873" cy="1491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271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E76C38-861E-1144-EB70-20320FD0F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B4896203-A78F-C012-38C9-29733A1A9B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5308" y="884320"/>
            <a:ext cx="7788224" cy="382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436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DAC205-7718-62B8-AF62-1DE6BFE331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9709A546-076D-9A23-D511-3D6780AD9B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332656"/>
            <a:ext cx="7458483" cy="5789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283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7C642E-C296-D31A-6851-2A915F43FC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288876F4-C693-0478-6286-197BEE46A8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8" y="2276872"/>
            <a:ext cx="7803873" cy="904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041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123DD22-259C-BE40-6A7C-533FA132CB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16A0C1A9-83B8-24C7-E193-928820AE7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8" y="2292261"/>
            <a:ext cx="7784856" cy="1482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621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lede 2">
            <a:extLst>
              <a:ext uri="{FF2B5EF4-FFF2-40B4-BE49-F238E27FC236}">
                <a16:creationId xmlns:a16="http://schemas.microsoft.com/office/drawing/2014/main" id="{1CAAE3AA-B022-EF74-F95E-44DD2FEA49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588" y="2323445"/>
            <a:ext cx="7779763" cy="1178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504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D7B7813E-AE27-8895-F1FE-318DFE44C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75" y="836712"/>
            <a:ext cx="7458484" cy="4662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126772"/>
      </p:ext>
    </p:extLst>
  </p:cSld>
  <p:clrMapOvr>
    <a:masterClrMapping/>
  </p:clrMapOvr>
</p:sld>
</file>

<file path=ppt/theme/theme1.xml><?xml version="1.0" encoding="utf-8"?>
<a:theme xmlns:a="http://schemas.openxmlformats.org/drawingml/2006/main" name="3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Brugerdefineret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HD(O-MM) seminar 12b 27-11-2012</Template>
  <TotalTime>16573</TotalTime>
  <Words>0</Words>
  <Application>Microsoft Office PowerPoint</Application>
  <PresentationFormat>Skærmshow (4:3)</PresentationFormat>
  <Paragraphs>0</Paragraphs>
  <Slides>15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3</vt:i4>
      </vt:variant>
      <vt:variant>
        <vt:lpstr>Slidetitler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Gill Sans MT</vt:lpstr>
      <vt:lpstr>Times New Roman</vt:lpstr>
      <vt:lpstr>Verdana</vt:lpstr>
      <vt:lpstr>3_Brugerdefineret design</vt:lpstr>
      <vt:lpstr>1_Brugerdefineret design</vt:lpstr>
      <vt:lpstr>Standarddesign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Dansk Landbrugsrådgivning, Landscentret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Administrator</dc:creator>
  <dc:description>Præsentation af Aalborg Universitet gennem nøgletal</dc:description>
  <cp:lastModifiedBy>Niels Vestergaard Olsen</cp:lastModifiedBy>
  <cp:revision>265</cp:revision>
  <cp:lastPrinted>2022-03-08T16:56:00Z</cp:lastPrinted>
  <dcterms:created xsi:type="dcterms:W3CDTF">2012-08-31T07:41:01Z</dcterms:created>
  <dcterms:modified xsi:type="dcterms:W3CDTF">2024-11-10T18:59:24Z</dcterms:modified>
</cp:coreProperties>
</file>