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K:\6 Trojka\Nye udgaver 2017\PowerPoints - Trojka.dk 2017\Diasmaster\2017-07-19_1906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76724"/>
            <a:ext cx="9164979" cy="59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A1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30" name="Picture 6" descr="K:\6 Trojka\Nye udgaver 2017\PowerPoints - Trojka.dk 2017\Diasmaster\2017-07-19_1905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938" cy="627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79" y="1758128"/>
            <a:ext cx="7939244" cy="27864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38" y="1383401"/>
            <a:ext cx="7969252" cy="353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5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41957"/>
            <a:ext cx="7932575" cy="466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5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6632"/>
            <a:ext cx="5808204" cy="598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5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19" y="1795614"/>
            <a:ext cx="7943531" cy="283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5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11" y="1163735"/>
            <a:ext cx="8006881" cy="421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5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40" y="1681172"/>
            <a:ext cx="7939244" cy="303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5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08" y="1655932"/>
            <a:ext cx="7947817" cy="308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5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888" y="1700808"/>
            <a:ext cx="7969252" cy="291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5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460" y="119352"/>
            <a:ext cx="5134692" cy="60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5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34" y="1196752"/>
            <a:ext cx="7960678" cy="381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5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6632"/>
            <a:ext cx="6901826" cy="596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5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12</vt:i4>
      </vt:variant>
    </vt:vector>
  </HeadingPairs>
  <TitlesOfParts>
    <vt:vector size="14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14</cp:revision>
  <dcterms:created xsi:type="dcterms:W3CDTF">2015-07-14T11:20:10Z</dcterms:created>
  <dcterms:modified xsi:type="dcterms:W3CDTF">2017-08-07T10:00:24Z</dcterms:modified>
</cp:coreProperties>
</file>