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6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8" d="100"/>
          <a:sy n="158" d="100"/>
        </p:scale>
        <p:origin x="-217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143BDD8-1EE2-4FDE-A4B3-D0E67F46F89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49FAF8C-FF3E-4DF1-87B3-008BD563183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565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EE64305-AE44-40A4-BD52-78134B80D148}" type="slidenum">
              <a:t>9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FF3DB066-E112-4E7A-A5CE-9525E3ED588E}" type="slidenum">
              <a:t>10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B676C6-DA14-4C80-9F54-AA6C4AED0C0F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B5B7A6-AFBE-4909-98D8-D0855CB0DF0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85878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725092A-B01E-4F7A-97AD-4600E501A56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EA34CD7-45C5-475F-8261-56ECA643BAA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38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838E69-5557-43EB-9791-8809377ADF2A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BC4BF3-D5FB-4A7E-85C3-276FEF2B247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9835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9390" y="6628202"/>
            <a:ext cx="8334609" cy="2297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812352" cy="6861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941591" y="6313227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107506" y="6635992"/>
            <a:ext cx="5616619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DANSK OG INTERNATIONAL ERHVERVSRET, 3. UDGAVE </a:t>
            </a:r>
          </a:p>
        </p:txBody>
      </p:sp>
    </p:spTree>
    <p:extLst>
      <p:ext uri="{BB962C8B-B14F-4D97-AF65-F5344CB8AC3E}">
        <p14:creationId xmlns:p14="http://schemas.microsoft.com/office/powerpoint/2010/main" val="3880200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20959A-B9DA-493F-95E2-E44226F0800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6D13BF-E597-493A-96C8-1FD34B07D23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57297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DB6FC6-6C17-437B-8C70-CA490DEC6218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AE27AE-2ECA-4DFE-BA73-A92EA93C689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53628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F1DE94-DBA3-4029-92CA-37E150DD4ED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3522AEF-C21E-4521-A7A3-10CEB182C34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146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0AA594-A942-45DB-BCB6-11FBF3817F0B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590D66-6499-44AB-A382-6D04A45984F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450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F2590E-0274-4850-A68B-82D001E0D304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B725C4-F517-4552-BFAC-C627D744828A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13495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0F7508-3CC1-4179-8E34-ED7D523D1905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CC24BB-6BA7-4134-A918-9E25DA93A3D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3901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DA1164-0F65-4B58-A476-D77E985F39A2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4C68DD-057C-4630-B01A-E857248BF80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540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A6BD9FD5-5011-497A-95EA-E7FFFE0EF723}" type="datetime1">
              <a:rPr lang="da-DK"/>
              <a:pPr lvl="0"/>
              <a:t>20-08-2015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86A8B36-BD03-4124-92DD-0FD5ABE72EF2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916829"/>
            <a:ext cx="7885419" cy="23892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1340766"/>
            <a:ext cx="7230480" cy="3734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365" y="1556793"/>
            <a:ext cx="7230480" cy="321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009" y="1446717"/>
            <a:ext cx="7244772" cy="3338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412775"/>
            <a:ext cx="7249536" cy="35009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656" y="188640"/>
            <a:ext cx="5919661" cy="58082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266" y="404667"/>
            <a:ext cx="7539136" cy="53899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1154283"/>
            <a:ext cx="7979731" cy="39715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9906" y="1130372"/>
            <a:ext cx="7263829" cy="417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516203"/>
            <a:ext cx="7220961" cy="33389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312" y="1268757"/>
            <a:ext cx="7220961" cy="3953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</Words>
  <Application>Microsoft Office PowerPoint</Application>
  <PresentationFormat>Skærmshow (4:3)</PresentationFormat>
  <Paragraphs>2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Peter Schmalz</cp:lastModifiedBy>
  <cp:revision>1</cp:revision>
  <dcterms:created xsi:type="dcterms:W3CDTF">2015-07-14T11:20:10Z</dcterms:created>
  <dcterms:modified xsi:type="dcterms:W3CDTF">2015-08-20T14:54:21Z</dcterms:modified>
</cp:coreProperties>
</file>