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9144000" cy="6858000" type="screen4x3"/>
  <p:notesSz cx="6858000" cy="9144000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8" d="100"/>
          <a:sy n="118" d="100"/>
        </p:scale>
        <p:origin x="-1434" y="-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noProof="0" smtClean="0"/>
              <a:t>Klik for at redigere teksttypografierne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A76E7F4-E44F-4836-BCF0-1398846DE9A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21508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1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2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3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4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5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6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7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8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8E8A9A-43C2-400F-AC7A-632AAA629026}" type="slidenum">
              <a:rPr lang="da-DK" smtClean="0"/>
              <a:pPr/>
              <a:t>9</a:t>
            </a:fld>
            <a:endParaRPr lang="da-DK" smtClean="0"/>
          </a:p>
        </p:txBody>
      </p:sp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da-DK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B44179-DCF7-447B-9DD2-96AC9AC04E6E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8E16C-FB89-4F92-9782-B67CB065780C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8D29-F45A-4971-8442-8BDFB14A699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614CDA-0837-4721-A5AA-E97EAB754D9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73AADD-7313-4F9C-8B7B-345EC804EC22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5671F-F3F4-415F-B829-2203745DE000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BECA19-7D40-457F-8910-6655D153612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98A5AA-DBA4-424B-BD99-C9DB9F877783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52225-741B-47DB-897C-E8FA918C1DD9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9B0F48-0064-410D-AFD7-CD5276DBABA8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31E45-88AD-4F92-A585-E84FDF866A6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C72A47A-9262-4C1B-BDD9-D9919C90327D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628800"/>
            <a:ext cx="7629851" cy="2334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726296"/>
            <a:ext cx="7668344" cy="129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692696"/>
            <a:ext cx="5683149" cy="56987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608220"/>
            <a:ext cx="4896544" cy="6032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08097" y="764704"/>
            <a:ext cx="7268267" cy="5240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6601" y="548680"/>
            <a:ext cx="4819735" cy="61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4697" y="728058"/>
            <a:ext cx="6273687" cy="5797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73544" y="548680"/>
            <a:ext cx="5006768" cy="6053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556792"/>
            <a:ext cx="7393285" cy="2375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ndarddesign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Kontor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464</TotalTime>
  <Words>9</Words>
  <Application>Microsoft Office PowerPoint</Application>
  <PresentationFormat>Skærmshow (4:3)</PresentationFormat>
  <Paragraphs>9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9</vt:i4>
      </vt:variant>
    </vt:vector>
  </HeadingPairs>
  <TitlesOfParts>
    <vt:vector size="10" baseType="lpstr">
      <vt:lpstr>Standarddesign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AABC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Dias nummer 1</dc:title>
  <dc:creator>John Jensen</dc:creator>
  <cp:lastModifiedBy>Rikke Detlevsen</cp:lastModifiedBy>
  <cp:revision>51</cp:revision>
  <dcterms:created xsi:type="dcterms:W3CDTF">2010-03-05T11:28:55Z</dcterms:created>
  <dcterms:modified xsi:type="dcterms:W3CDTF">2016-11-01T13:38:51Z</dcterms:modified>
</cp:coreProperties>
</file>