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19F6-2FF9-49D4-9477-365E52E033EB}" type="datetimeFigureOut">
              <a:rPr lang="da-DK" smtClean="0"/>
              <a:pPr/>
              <a:t>14-11-2016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B9A4-FC4F-4343-B852-D70EF6E84F7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999882" cy="35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857915" cy="263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34159"/>
            <a:ext cx="7930358" cy="222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381" y="692696"/>
            <a:ext cx="769326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798783" cy="291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767238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38670"/>
            <a:ext cx="7992888" cy="433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754" y="638050"/>
            <a:ext cx="7741878" cy="56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646" y="1484784"/>
            <a:ext cx="7912850" cy="268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797055" cy="352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787755" cy="449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924435" cy="3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59323"/>
            <a:ext cx="8028384" cy="329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675" y="1281158"/>
            <a:ext cx="7806805" cy="380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720" y="620688"/>
            <a:ext cx="6835696" cy="57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548680"/>
            <a:ext cx="662728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F0</dc:creator>
  <cp:lastModifiedBy>Rikke Detlevsen</cp:lastModifiedBy>
  <cp:revision>45</cp:revision>
  <dcterms:created xsi:type="dcterms:W3CDTF">2010-07-20T11:51:38Z</dcterms:created>
  <dcterms:modified xsi:type="dcterms:W3CDTF">2016-11-14T09:04:50Z</dcterms:modified>
</cp:coreProperties>
</file>