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K:\6 Trojka\Nye udgaver 2017\PowerPoints - Trojka.dk 2017\Diasmaster\2017-07-07_18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0502"/>
            <a:ext cx="9144000" cy="43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59723" y="116632"/>
            <a:ext cx="8076773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2" name="Tekstboks 1"/>
          <p:cNvSpPr txBox="1"/>
          <p:nvPr userDrawn="1"/>
        </p:nvSpPr>
        <p:spPr>
          <a:xfrm>
            <a:off x="959723" y="6470561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Ledelse i praksis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7" name="Picture 3" descr="K:\6 Trojka\Nye udgaver 2017\PowerPoints - Trojka.dk 2017\Diasmaster\2017-07-19_185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24407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66" y="1715910"/>
            <a:ext cx="7952104" cy="27264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357" y="1412775"/>
            <a:ext cx="7421011" cy="413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37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42" y="971406"/>
            <a:ext cx="7654882" cy="458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37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92696"/>
            <a:ext cx="7733475" cy="505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85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809" y="1295369"/>
            <a:ext cx="7030432" cy="373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37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55" y="722218"/>
            <a:ext cx="7830643" cy="506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37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275" y="692696"/>
            <a:ext cx="7582959" cy="4801270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785" y="5493966"/>
            <a:ext cx="795449" cy="37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37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920" y="1564831"/>
            <a:ext cx="7582959" cy="3772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37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491" y="696338"/>
            <a:ext cx="7562001" cy="510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37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352" y="515322"/>
            <a:ext cx="7195237" cy="553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37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575" y="692696"/>
            <a:ext cx="7356232" cy="5069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37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764" y="969949"/>
            <a:ext cx="7449590" cy="4505954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627" y="5493966"/>
            <a:ext cx="795449" cy="37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37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0</Words>
  <Application>Microsoft Office PowerPoint</Application>
  <PresentationFormat>Skærmshow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12</vt:i4>
      </vt:variant>
    </vt:vector>
  </HeadingPairs>
  <TitlesOfParts>
    <vt:vector size="14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An-Magritt Erdal</cp:lastModifiedBy>
  <cp:revision>12</cp:revision>
  <dcterms:created xsi:type="dcterms:W3CDTF">2015-07-14T11:20:10Z</dcterms:created>
  <dcterms:modified xsi:type="dcterms:W3CDTF">2017-08-08T12:05:08Z</dcterms:modified>
</cp:coreProperties>
</file>