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2"/>
  </p:notesMasterIdLst>
  <p:handoutMasterIdLst>
    <p:handoutMasterId r:id="rId23"/>
  </p:handoutMasterIdLst>
  <p:sldIdLst>
    <p:sldId id="839" r:id="rId5"/>
    <p:sldId id="879" r:id="rId6"/>
    <p:sldId id="1016" r:id="rId7"/>
    <p:sldId id="1017" r:id="rId8"/>
    <p:sldId id="1018" r:id="rId9"/>
    <p:sldId id="1019" r:id="rId10"/>
    <p:sldId id="1020" r:id="rId11"/>
    <p:sldId id="1021" r:id="rId12"/>
    <p:sldId id="1022" r:id="rId13"/>
    <p:sldId id="1023" r:id="rId14"/>
    <p:sldId id="1024" r:id="rId15"/>
    <p:sldId id="1025" r:id="rId16"/>
    <p:sldId id="1031" r:id="rId17"/>
    <p:sldId id="1027" r:id="rId18"/>
    <p:sldId id="1028" r:id="rId19"/>
    <p:sldId id="1029" r:id="rId20"/>
    <p:sldId id="1030" r:id="rId2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>
        <p:scale>
          <a:sx n="80" d="100"/>
          <a:sy n="80" d="100"/>
        </p:scale>
        <p:origin x="1450" y="-6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88C80C-7B32-2794-0D72-C44BEC4C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97677" y="3084774"/>
            <a:ext cx="6871881" cy="6906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5A0EE0-CB24-A59C-B612-CD2CE5ADA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07"/>
            <a:ext cx="9144000" cy="589258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6.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20AF86C-77DC-FB11-5F20-2F33713D6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197" y="1989326"/>
            <a:ext cx="690187" cy="2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Font/skrifttype, skærmbillede, grøn&#10;&#10;AI-genereret indhold kan være ukorrekt.">
            <a:extLst>
              <a:ext uri="{FF2B5EF4-FFF2-40B4-BE49-F238E27FC236}">
                <a16:creationId xmlns:a16="http://schemas.microsoft.com/office/drawing/2014/main" id="{F56D3F39-9F14-A516-21BC-24B51D551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70" y="536067"/>
            <a:ext cx="7842895" cy="25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BE5F7-7037-CA25-9016-BA384C893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449755D5-12AF-42DC-9E3D-74959BCD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71" y="1988840"/>
            <a:ext cx="7633274" cy="18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4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05389-AFD5-5455-6FEF-523A918D7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59C2A4B3-369B-6AD7-80F0-0F4A50A48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84" y="1982584"/>
            <a:ext cx="7174515" cy="12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9E2E7-9AAD-5AB8-D484-524E2F3F3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5D05AB12-D800-182B-B3EE-F47340A9A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55" y="1871664"/>
            <a:ext cx="7607454" cy="239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1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334AE-AE99-A606-878B-359B1FEEA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2D4C28EA-7A87-BD82-AF80-C74D50163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22" y="1196752"/>
            <a:ext cx="7788315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6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6B2B0-4CE5-04C8-EC95-510A50051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5A190591-3EF7-AD60-AA05-758096FDB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417" y="1899736"/>
            <a:ext cx="7608237" cy="19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2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504F9-903E-CD69-7405-B118435DA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1676B6F0-8150-345A-D1B5-E40019DE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93" y="1512793"/>
            <a:ext cx="7615232" cy="27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92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E7524-F125-D9AB-0F58-72BF3593C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AA5D178B-9073-3DF9-5D72-E7DEEC7C7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87" y="1213187"/>
            <a:ext cx="7125111" cy="31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27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53E29-0C30-D450-DA70-CDF10E81C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7EDF348C-5786-31FE-58B2-F98F4BA4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03" y="1460868"/>
            <a:ext cx="7607242" cy="244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3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7355850E-F64A-55FF-819E-8AA0BEBD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42" y="428543"/>
            <a:ext cx="5871055" cy="53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05DFF9C3-F82F-80FE-EFA8-578EF9B8F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44" y="937312"/>
            <a:ext cx="7112985" cy="41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0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Webside&#10;&#10;AI-genereret indhold kan være ukorrekt.">
            <a:extLst>
              <a:ext uri="{FF2B5EF4-FFF2-40B4-BE49-F238E27FC236}">
                <a16:creationId xmlns:a16="http://schemas.microsoft.com/office/drawing/2014/main" id="{0838EAF8-DD87-7604-754E-0CFFEDDD9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25" y="411248"/>
            <a:ext cx="6866632" cy="5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347A5D89-1791-2C9B-9FFF-44F3324C1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95" y="1902846"/>
            <a:ext cx="7617514" cy="19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3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Font/skrifttype, nummer/tal, skærmbillede&#10;&#10;AI-genereret indhold kan være ukorrekt.">
            <a:extLst>
              <a:ext uri="{FF2B5EF4-FFF2-40B4-BE49-F238E27FC236}">
                <a16:creationId xmlns:a16="http://schemas.microsoft.com/office/drawing/2014/main" id="{D19C51A4-535C-5FF1-EBEA-9F973733F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27" y="1925709"/>
            <a:ext cx="7605392" cy="19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2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5EAAE049-B92E-6D6A-B38B-159593796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92054"/>
            <a:ext cx="7071328" cy="39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5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ED32462E-F48A-795A-3D03-FAB46B9AE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87" y="1921568"/>
            <a:ext cx="7545922" cy="15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5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7DCC0-9275-11B1-6B46-EE20226F5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A8F1AEAF-087F-B433-6328-E5A6BF3AF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86" y="1218341"/>
            <a:ext cx="7152285" cy="36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52493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17409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266</cp:revision>
  <cp:lastPrinted>2025-12-06T20:19:28Z</cp:lastPrinted>
  <dcterms:created xsi:type="dcterms:W3CDTF">2012-08-31T07:41:01Z</dcterms:created>
  <dcterms:modified xsi:type="dcterms:W3CDTF">2025-12-22T10:56:47Z</dcterms:modified>
</cp:coreProperties>
</file>