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1032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14-08-2017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14-08-2017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14-08-2017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14-08-2017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14-08-2017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14-08-2017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14-08-2017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14-08-2017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14-08-2017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14-08-2017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14-08-2017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6 Trojka\Nye udgaver 2017\PowerPoints - Trojka.dk 2017\Diasmaster\2017-08-14_1858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77" y="6286420"/>
            <a:ext cx="8402223" cy="57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sp>
        <p:nvSpPr>
          <p:cNvPr id="2" name="Tekstboks 1"/>
          <p:cNvSpPr txBox="1"/>
          <p:nvPr userDrawn="1"/>
        </p:nvSpPr>
        <p:spPr>
          <a:xfrm>
            <a:off x="1475655" y="6402933"/>
            <a:ext cx="3240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Økonomisk grundforløb  –  1. udgave</a:t>
            </a:r>
            <a:endParaRPr lang="da-DK" sz="1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K:\6 Trojka\Nye udgaver 2017\PowerPoints - Trojka.dk 2017\Diasmaster\2017-08-14_185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156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14-08-2017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14-08-2017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14-08-2017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14-08-2017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14-08-2017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14-08-2017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14-08-2017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14-08-2017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14-08-2017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14-08-2017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14-08-2017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14-08-2017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14-08-2017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14-08-2017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97771"/>
            <a:ext cx="7956376" cy="2838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85966"/>
            <a:ext cx="7956376" cy="372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6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9419"/>
            <a:ext cx="7956376" cy="537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3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8559"/>
            <a:ext cx="7956376" cy="537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8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5020"/>
            <a:ext cx="7956376" cy="540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5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2255"/>
            <a:ext cx="7956376" cy="542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46099"/>
            <a:ext cx="7956376" cy="536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7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76975"/>
            <a:ext cx="7956376" cy="339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1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9362"/>
            <a:ext cx="7956376" cy="375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2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4466"/>
            <a:ext cx="7956376" cy="53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4603"/>
            <a:ext cx="7956376" cy="533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9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6517"/>
            <a:ext cx="7956376" cy="538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9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43468"/>
            <a:ext cx="7956376" cy="310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7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648"/>
            <a:ext cx="8028384" cy="582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0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32961"/>
            <a:ext cx="7956376" cy="364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4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Office PowerPoint</Application>
  <PresentationFormat>Skærmshow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15</vt:i4>
      </vt:variant>
    </vt:vector>
  </HeadingPairs>
  <TitlesOfParts>
    <vt:vector size="17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Peter Schmalz</cp:lastModifiedBy>
  <cp:revision>22</cp:revision>
  <dcterms:created xsi:type="dcterms:W3CDTF">2015-07-14T11:20:10Z</dcterms:created>
  <dcterms:modified xsi:type="dcterms:W3CDTF">2017-08-14T18:22:48Z</dcterms:modified>
</cp:coreProperties>
</file>