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95" b="6306"/>
          <a:stretch/>
        </p:blipFill>
        <p:spPr bwMode="auto">
          <a:xfrm>
            <a:off x="-40662" y="-10197"/>
            <a:ext cx="1116124" cy="6880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175520"/>
            <a:ext cx="7703467" cy="19976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19424"/>
            <a:ext cx="7699180" cy="254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91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379" y="903011"/>
            <a:ext cx="7146653" cy="453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91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3</vt:i4>
      </vt:variant>
    </vt:vector>
  </HeadingPairs>
  <TitlesOfParts>
    <vt:vector size="5" baseType="lpstr">
      <vt:lpstr>Kontortema</vt:lpstr>
      <vt:lpstr>Brugerdefineret design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16</cp:revision>
  <dcterms:created xsi:type="dcterms:W3CDTF">2015-07-14T11:20:10Z</dcterms:created>
  <dcterms:modified xsi:type="dcterms:W3CDTF">2018-07-12T12:18:49Z</dcterms:modified>
</cp:coreProperties>
</file>