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9E4DFA-F0DB-4A69-BE70-E28359A4D32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9C9A10-BF46-40E1-8DFA-E5F2EE5CA42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310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0308F8-7822-49F3-AEC8-BBBC1BA9428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5852FB-EC43-4077-868C-BCC102E1795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303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A3B17B-15F4-45AE-BAF2-7B3DF6E0256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A4D1C8-3021-4E7B-BA20-2B60062C27F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8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55450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6EA1B4-8B2D-46C5-883A-8A90DEAEC95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5D6829-820E-45A0-A440-401F921079E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239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CC9206-11D0-4423-8332-CE7E11161B0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959512-0816-4F6F-B891-E71819FE7A6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626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34154C-F467-441D-A4F3-0B2D4B04FFC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2E8FEA-1F1D-4F6A-9DA0-4E6782C6B0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400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055D0F-0C05-49C3-B968-7FF6901A1F1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B69067-0570-4B73-80ED-4CB33C9F075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60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765C00-A0C2-4459-8276-42DAE107B2D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00556B-01EA-4384-8922-FBFAD66D0C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755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FD3C1D-D60D-4BB1-9A36-D1D31910436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CA379E-DCC5-4C86-BD13-E6925E7554A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23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6549B8-5917-4451-8D41-83A991CC9FA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1319F-CB65-4F15-96BF-9407140075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34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5B55F9C-4F1E-4E22-9382-6FA9B2F612C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543EAA6-0317-4C89-AF1B-92BA3AE7644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868960"/>
            <a:ext cx="7890659" cy="24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46613"/>
            <a:ext cx="7423391" cy="5415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7" y="5662330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189" y="836712"/>
            <a:ext cx="7437683" cy="454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548" y="5262646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2348883"/>
            <a:ext cx="7473409" cy="1821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004" y="1988838"/>
            <a:ext cx="7244772" cy="2272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542705"/>
            <a:ext cx="7025673" cy="53585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335472"/>
            <a:ext cx="7235244" cy="3515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80730"/>
            <a:ext cx="7444825" cy="4179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271" y="5160407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l="943"/>
          <a:stretch>
            <a:fillRect/>
          </a:stretch>
        </p:blipFill>
        <p:spPr>
          <a:xfrm>
            <a:off x="1331640" y="294637"/>
            <a:ext cx="7402964" cy="5822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16631"/>
            <a:ext cx="7366232" cy="5851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112" y="5968179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80730"/>
            <a:ext cx="7437683" cy="44511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412775"/>
            <a:ext cx="7259064" cy="3510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2</cp:revision>
  <dcterms:created xsi:type="dcterms:W3CDTF">2015-07-14T11:20:10Z</dcterms:created>
  <dcterms:modified xsi:type="dcterms:W3CDTF">2015-08-20T14:52:07Z</dcterms:modified>
</cp:coreProperties>
</file>