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BED3F5-B3B5-4D7B-8B57-70176091D976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18E37B-0ED7-4A4F-A7F2-B5997A99247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656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CDB97F-BB02-40D3-92E9-7D1CA12B0DEF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5ACAD4-A23C-4F15-953A-44A21534A39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5046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6EF419-412F-42A6-A57A-CF71566280DC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9FD853-9453-474A-8F0F-884BB343939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8132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595" y="6654637"/>
            <a:ext cx="8172404" cy="22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71595" cy="68755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44679"/>
            <a:ext cx="4176467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ERHVERVSØKONOMI C, 2. UDGAVE</a:t>
            </a:r>
          </a:p>
        </p:txBody>
      </p:sp>
    </p:spTree>
    <p:extLst>
      <p:ext uri="{BB962C8B-B14F-4D97-AF65-F5344CB8AC3E}">
        <p14:creationId xmlns:p14="http://schemas.microsoft.com/office/powerpoint/2010/main" val="3559020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3FD419-3DA1-4629-B254-8106B190EA8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805EF4-01B2-4F9C-AC88-F851496118F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6114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55393E-B0A9-432B-B123-9ACA1C75FC59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18B1C9-024F-4D85-8E1C-42391A608A4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6430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92B33C-8B41-4155-A2A6-36FBAB1EEA7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6C6F16-2447-455D-A3E1-90AB4D4A336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3537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FC59F6-0136-4920-BBB5-3FF87E27060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B892FD-4FEF-4E2C-9651-14C6FAE22A7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9167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64A47C-FD6F-4B6B-B70C-4CC211F90F7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A84705-2219-4D92-A6A3-E91DC06819F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945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43D5F5-07DB-4DF0-B86A-A9514FD5D08C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81C701-34D7-41E1-A583-727EC1438E0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5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BA215F-9B33-4E3C-8BD5-0622A9629FF6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153D7F-267B-48D3-8966-6470155DC1E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4764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7F99972-B59D-49F1-B405-2EF621E7A116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9A7D69C-6EBC-474E-A0C4-E4B1BB8BCF27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2054592"/>
            <a:ext cx="7969252" cy="2420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590" y="1844820"/>
            <a:ext cx="7235244" cy="26340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8" y="1380487"/>
            <a:ext cx="7244772" cy="38915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8" y="567613"/>
            <a:ext cx="7087587" cy="53899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8" y="620685"/>
            <a:ext cx="7201905" cy="5344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8" y="1916829"/>
            <a:ext cx="7244772" cy="26483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8" y="1628802"/>
            <a:ext cx="7206669" cy="34818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6836"/>
            <a:ext cx="7424818" cy="5378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100" y="764703"/>
            <a:ext cx="7293354" cy="4930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002" y="1150818"/>
            <a:ext cx="7235244" cy="4253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Skærmshow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2015-08-21T09:23:28Z</dcterms:modified>
</cp:coreProperties>
</file>