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25-07-2019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25-07-2019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7"/>
            <a:ext cx="7686320" cy="2023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5" y="283110"/>
            <a:ext cx="8031173" cy="55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758720" cy="55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0633"/>
            <a:ext cx="4721249" cy="60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8" y="1409353"/>
            <a:ext cx="7669172" cy="36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667544"/>
            <a:ext cx="7944959" cy="50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4" y="577999"/>
            <a:ext cx="8259328" cy="51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90" y="260648"/>
            <a:ext cx="7554380" cy="55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3" y="1052736"/>
            <a:ext cx="7778249" cy="41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35711"/>
            <a:ext cx="7606775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3"/>
            <a:ext cx="7630591" cy="42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91" y="511721"/>
            <a:ext cx="7230485" cy="51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59"/>
            <a:ext cx="7013284" cy="37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675364" cy="59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42" y="1196752"/>
            <a:ext cx="6601747" cy="35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12198"/>
            <a:ext cx="7673459" cy="27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66433"/>
            <a:ext cx="7604870" cy="27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17</vt:i4>
      </vt:variant>
    </vt:vector>
  </HeadingPairs>
  <TitlesOfParts>
    <vt:vector size="19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25</cp:revision>
  <dcterms:created xsi:type="dcterms:W3CDTF">2015-07-14T11:20:10Z</dcterms:created>
  <dcterms:modified xsi:type="dcterms:W3CDTF">2019-07-25T11:37:08Z</dcterms:modified>
</cp:coreProperties>
</file>