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204864"/>
            <a:ext cx="7767770" cy="20276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2-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268760"/>
            <a:ext cx="7343372" cy="37338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2-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7656312" cy="32665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2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7733475" cy="33351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2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7712041" cy="36695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2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16632"/>
            <a:ext cx="6141625" cy="59749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2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04664"/>
            <a:ext cx="7610109" cy="54738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2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7694893" cy="36609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2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124744"/>
            <a:ext cx="7330511" cy="41534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2-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7733475" cy="34166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2-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268760"/>
            <a:ext cx="7081874" cy="37295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Skærmshow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11</vt:i4>
      </vt:variant>
    </vt:vector>
  </HeadingPairs>
  <TitlesOfParts>
    <vt:vector size="13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  <vt:lpstr>Dias nummer 10</vt:lpstr>
      <vt:lpstr>Dias nummer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17</cp:revision>
  <dcterms:created xsi:type="dcterms:W3CDTF">2015-07-14T11:20:10Z</dcterms:created>
  <dcterms:modified xsi:type="dcterms:W3CDTF">2018-07-13T07:18:51Z</dcterms:modified>
</cp:coreProperties>
</file>