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951703" cy="331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972" y="1013421"/>
            <a:ext cx="7409500" cy="5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71284"/>
            <a:ext cx="7812360" cy="476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959215" cy="362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588" y="1268760"/>
            <a:ext cx="7812923" cy="429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7834583" cy="283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08954"/>
            <a:ext cx="7344816" cy="566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695" y="1556792"/>
            <a:ext cx="8004801" cy="25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0</Words>
  <Application>Microsoft Office PowerPoint</Application>
  <PresentationFormat>Skærmshow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F0</dc:creator>
  <cp:lastModifiedBy>Rikke Detlevsen</cp:lastModifiedBy>
  <cp:revision>20</cp:revision>
  <dcterms:created xsi:type="dcterms:W3CDTF">2010-07-20T11:51:38Z</dcterms:created>
  <dcterms:modified xsi:type="dcterms:W3CDTF">2016-11-14T09:16:40Z</dcterms:modified>
</cp:coreProperties>
</file>