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905623" cy="45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877" y="476672"/>
            <a:ext cx="649653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770764" cy="36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990208" cy="36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921423" cy="450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869288" cy="200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56273"/>
            <a:ext cx="7775534" cy="548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6672"/>
            <a:ext cx="450566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23725"/>
            <a:ext cx="6790737" cy="578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8028384" cy="281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111" y="1700808"/>
            <a:ext cx="7834377" cy="19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486" y="1083096"/>
            <a:ext cx="8006010" cy="429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861359" cy="265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853949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53036"/>
            <a:ext cx="7992888" cy="31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024" y="1772816"/>
            <a:ext cx="7963472" cy="208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7238237" cy="58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956376" cy="280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20" y="1738686"/>
            <a:ext cx="7812360" cy="201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20" y="1772656"/>
            <a:ext cx="7884368" cy="276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945855" cy="204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561" y="908720"/>
            <a:ext cx="7902927" cy="497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83954"/>
            <a:ext cx="6228583" cy="579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6672"/>
            <a:ext cx="4752528" cy="618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7141907" cy="590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6997473" cy="556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786" y="1124744"/>
            <a:ext cx="7781702" cy="450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18509"/>
            <a:ext cx="8003779" cy="38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62472"/>
            <a:ext cx="7946773" cy="202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0</Words>
  <Application>Microsoft Office PowerPoint</Application>
  <PresentationFormat>Skærmshow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29</vt:i4>
      </vt:variant>
    </vt:vector>
  </HeadingPairs>
  <TitlesOfParts>
    <vt:vector size="3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F0</dc:creator>
  <cp:lastModifiedBy>Rikke Detlevsen</cp:lastModifiedBy>
  <cp:revision>25</cp:revision>
  <dcterms:created xsi:type="dcterms:W3CDTF">2010-07-20T11:51:38Z</dcterms:created>
  <dcterms:modified xsi:type="dcterms:W3CDTF">2016-11-14T09:17:01Z</dcterms:modified>
</cp:coreProperties>
</file>