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85"/>
  </p:notesMasterIdLst>
  <p:handoutMasterIdLst>
    <p:handoutMasterId r:id="rId86"/>
  </p:handoutMasterIdLst>
  <p:sldIdLst>
    <p:sldId id="838" r:id="rId4"/>
    <p:sldId id="839" r:id="rId5"/>
    <p:sldId id="881" r:id="rId6"/>
    <p:sldId id="882" r:id="rId7"/>
    <p:sldId id="883" r:id="rId8"/>
    <p:sldId id="884" r:id="rId9"/>
    <p:sldId id="885" r:id="rId10"/>
    <p:sldId id="886" r:id="rId11"/>
    <p:sldId id="887" r:id="rId12"/>
    <p:sldId id="888" r:id="rId13"/>
    <p:sldId id="889" r:id="rId14"/>
    <p:sldId id="890" r:id="rId15"/>
    <p:sldId id="891" r:id="rId16"/>
    <p:sldId id="892" r:id="rId17"/>
    <p:sldId id="893" r:id="rId18"/>
    <p:sldId id="894" r:id="rId19"/>
    <p:sldId id="895" r:id="rId20"/>
    <p:sldId id="896" r:id="rId21"/>
    <p:sldId id="844" r:id="rId22"/>
    <p:sldId id="841" r:id="rId23"/>
    <p:sldId id="897" r:id="rId24"/>
    <p:sldId id="898" r:id="rId25"/>
    <p:sldId id="899" r:id="rId26"/>
    <p:sldId id="900" r:id="rId27"/>
    <p:sldId id="901" r:id="rId28"/>
    <p:sldId id="902" r:id="rId29"/>
    <p:sldId id="903" r:id="rId30"/>
    <p:sldId id="904" r:id="rId31"/>
    <p:sldId id="905" r:id="rId32"/>
    <p:sldId id="906" r:id="rId33"/>
    <p:sldId id="907" r:id="rId34"/>
    <p:sldId id="908" r:id="rId35"/>
    <p:sldId id="909" r:id="rId36"/>
    <p:sldId id="910" r:id="rId37"/>
    <p:sldId id="911" r:id="rId38"/>
    <p:sldId id="912" r:id="rId39"/>
    <p:sldId id="913" r:id="rId40"/>
    <p:sldId id="914" r:id="rId41"/>
    <p:sldId id="915" r:id="rId42"/>
    <p:sldId id="916" r:id="rId43"/>
    <p:sldId id="917" r:id="rId44"/>
    <p:sldId id="918" r:id="rId45"/>
    <p:sldId id="919" r:id="rId46"/>
    <p:sldId id="920" r:id="rId47"/>
    <p:sldId id="921" r:id="rId48"/>
    <p:sldId id="923" r:id="rId49"/>
    <p:sldId id="924" r:id="rId50"/>
    <p:sldId id="925" r:id="rId51"/>
    <p:sldId id="927" r:id="rId52"/>
    <p:sldId id="926" r:id="rId53"/>
    <p:sldId id="928" r:id="rId54"/>
    <p:sldId id="929" r:id="rId55"/>
    <p:sldId id="930" r:id="rId56"/>
    <p:sldId id="931" r:id="rId57"/>
    <p:sldId id="932" r:id="rId58"/>
    <p:sldId id="933" r:id="rId59"/>
    <p:sldId id="934" r:id="rId60"/>
    <p:sldId id="936" r:id="rId61"/>
    <p:sldId id="937" r:id="rId62"/>
    <p:sldId id="938" r:id="rId63"/>
    <p:sldId id="939" r:id="rId64"/>
    <p:sldId id="940" r:id="rId65"/>
    <p:sldId id="941" r:id="rId66"/>
    <p:sldId id="942" r:id="rId67"/>
    <p:sldId id="935" r:id="rId68"/>
    <p:sldId id="943" r:id="rId69"/>
    <p:sldId id="944" r:id="rId70"/>
    <p:sldId id="945" r:id="rId71"/>
    <p:sldId id="946" r:id="rId72"/>
    <p:sldId id="947" r:id="rId73"/>
    <p:sldId id="948" r:id="rId74"/>
    <p:sldId id="949" r:id="rId75"/>
    <p:sldId id="950" r:id="rId76"/>
    <p:sldId id="951" r:id="rId77"/>
    <p:sldId id="952" r:id="rId78"/>
    <p:sldId id="953" r:id="rId79"/>
    <p:sldId id="954" r:id="rId80"/>
    <p:sldId id="922" r:id="rId81"/>
    <p:sldId id="955" r:id="rId82"/>
    <p:sldId id="956" r:id="rId83"/>
    <p:sldId id="957" r:id="rId84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>
        <p:scale>
          <a:sx n="80" d="100"/>
          <a:sy n="80" d="100"/>
        </p:scale>
        <p:origin x="1450" y="48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tableStyles" Target="tableStyles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16-07-2023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16-07-2023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16-07-2023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16-07-2023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16-07-2023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16-07-2023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16-07-2023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16-07-2023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16-07-2023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16-07-2023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16-07-2023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>
            <a:extLst>
              <a:ext uri="{FF2B5EF4-FFF2-40B4-BE49-F238E27FC236}">
                <a16:creationId xmlns:a16="http://schemas.microsoft.com/office/drawing/2014/main" id="{5731748D-8265-08BC-6D06-5D363BD39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207" b="-223"/>
          <a:stretch/>
        </p:blipFill>
        <p:spPr>
          <a:xfrm>
            <a:off x="569132" y="6299795"/>
            <a:ext cx="8593918" cy="56773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8DBD1C3-BB5D-791E-CC88-8A4CBD6901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7398" y="-9695"/>
            <a:ext cx="713979" cy="68746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C06DA6BA-A20C-9B55-0E91-EB1A059F18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7943" y="1642204"/>
            <a:ext cx="714252" cy="3452608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02814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International markedsføring – 7. udgave</a:t>
            </a: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16-07-2023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E1FC6BC-791A-B804-743F-02DBF72DA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85" y="2301129"/>
            <a:ext cx="7567040" cy="220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256FF72-5926-BEDB-343B-3B141BFD56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623"/>
          <a:stretch/>
        </p:blipFill>
        <p:spPr>
          <a:xfrm>
            <a:off x="2714675" y="1249363"/>
            <a:ext cx="4114750" cy="297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11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7A74DB7-83C4-EE10-3F7D-047BE5AE5D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" t="51187" r="-362" b="266"/>
          <a:stretch/>
        </p:blipFill>
        <p:spPr>
          <a:xfrm>
            <a:off x="2714675" y="1249363"/>
            <a:ext cx="4114750" cy="325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14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2AE001F-091A-671C-B558-B6A9ACF24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912" y="637626"/>
            <a:ext cx="4038737" cy="516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30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56A3DD0-3B43-4C39-6FE2-59E91A371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162" y="1249362"/>
            <a:ext cx="4019078" cy="372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24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3A15A61-2FF9-337A-46CD-A8C9FA1CF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392" y="1245760"/>
            <a:ext cx="4017783" cy="320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29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2E52C32-0991-90C4-078E-35E97225D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40768"/>
            <a:ext cx="7709188" cy="38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54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EC9E581-B867-462F-4D36-D028AE5C0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056" y="1255256"/>
            <a:ext cx="4021593" cy="402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81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5A132B2-C123-A062-A0A0-06B566E64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917" y="1719726"/>
            <a:ext cx="3984468" cy="293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97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C105911-1E41-32D3-4789-0A0E5F3AE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50" y="248073"/>
            <a:ext cx="7920880" cy="2908651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E67A34D-5C04-8B1D-DA74-9227DA09B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50" y="3140968"/>
            <a:ext cx="7890570" cy="286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38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ADA641AC-826E-46A5-210C-7EF2D5F71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969" y="188640"/>
            <a:ext cx="7222471" cy="595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5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84AB8FC-C139-4BAE-D31C-AB7E62B9B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916832"/>
            <a:ext cx="7572720" cy="283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62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152C2EBE-1C74-7E7F-BB82-B4EF0F15E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16632"/>
            <a:ext cx="4388895" cy="59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79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DFAEB39-5F65-6CD4-93D9-66E82D49B3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122"/>
          <a:stretch/>
        </p:blipFill>
        <p:spPr>
          <a:xfrm>
            <a:off x="1175842" y="473715"/>
            <a:ext cx="7368083" cy="535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92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1696F443-3D5C-F51E-F584-3C9354B7D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023" y="908720"/>
            <a:ext cx="7424544" cy="490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21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A69CD8A-C97F-4C3D-AA23-336974D46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917" y="188640"/>
            <a:ext cx="3984468" cy="603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65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707F498-BD1E-F6B2-063B-6C85DECE8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805" y="473715"/>
            <a:ext cx="7366545" cy="54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60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D144994-EAD9-3E61-2D9A-673588BE2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027"/>
          <a:stretch/>
        </p:blipFill>
        <p:spPr>
          <a:xfrm>
            <a:off x="2703056" y="1479664"/>
            <a:ext cx="4101192" cy="324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451B1C3-E80F-D0CE-B67B-56B6596934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184"/>
          <a:stretch/>
        </p:blipFill>
        <p:spPr>
          <a:xfrm>
            <a:off x="2703056" y="1556792"/>
            <a:ext cx="4101192" cy="330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06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FB57ED3-4172-F9B3-46BD-0AADAE77C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708" y="476672"/>
            <a:ext cx="4013532" cy="552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70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D04E642-472B-AF37-3ECC-08C37E6A2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056" y="980728"/>
            <a:ext cx="4012069" cy="45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0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1CCCAA2-32CB-8DEC-B4D6-9E19210BA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917" y="1148934"/>
            <a:ext cx="4008258" cy="400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3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2858C6E-BB06-25F9-6751-74E7D70A9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988" y="260648"/>
            <a:ext cx="6607113" cy="58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5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B08A2D4-D574-3215-AF59-BCA165EFE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252" y="1179056"/>
            <a:ext cx="3994923" cy="401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86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87DBF71-3C5B-FAEB-2A1C-196C4E7BE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905" y="1916832"/>
            <a:ext cx="7395889" cy="258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35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18DF8DD-99FE-A947-D566-701EB615B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016417"/>
            <a:ext cx="7479922" cy="433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55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634C014-CB98-008B-E01B-6E4357A28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823" y="116632"/>
            <a:ext cx="4876353" cy="605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372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DD0EAF0-24FF-A888-6AD9-CA02815D0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705" y="1011371"/>
            <a:ext cx="7486995" cy="399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427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371FCC7-1FF3-F634-CEB4-86CAA4327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470" y="616322"/>
            <a:ext cx="7463705" cy="526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67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2578241-1447-62D7-B675-0AAF1D27C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536" y="1460246"/>
            <a:ext cx="4027068" cy="31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969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A57EAB2-2609-85B1-17F7-EE43BE21C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155" y="1052736"/>
            <a:ext cx="4040645" cy="43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226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1BCCE3E-7270-05CC-13C2-A5F735D1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017" y="1268569"/>
            <a:ext cx="4008697" cy="396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525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4866068-7FB8-CF96-DB44-272B69487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404" y="83561"/>
            <a:ext cx="4404545" cy="614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50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515B83E-326C-24D8-8550-C44A22E50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420" y="260648"/>
            <a:ext cx="4051200" cy="558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778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49831D4-4C27-010D-1E92-18877E708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661" y="767496"/>
            <a:ext cx="7487480" cy="474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97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E1391E6-5BFD-3167-3E13-2F78A213A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662" y="294491"/>
            <a:ext cx="7494614" cy="579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324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E7562C5-D746-AC82-6D06-C2BF3CBE0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492" y="521054"/>
            <a:ext cx="3979683" cy="525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279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174C445-2460-86B8-51E8-B3327171F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301" y="178154"/>
            <a:ext cx="3999874" cy="606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211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4437AE8-3261-EBFB-EC04-28B5B8BD4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441" y="1109805"/>
            <a:ext cx="3998733" cy="347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989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69E81CB-D9B4-5CFB-F150-F4C9EE88F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492" y="1106670"/>
            <a:ext cx="3979682" cy="388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905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401E5BA-6F9F-BC1A-6982-F781E3DD8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75" y="134837"/>
            <a:ext cx="2914600" cy="60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512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526FA7A-BE30-48DF-CF8E-7A5559D63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122" y="221874"/>
            <a:ext cx="7152554" cy="585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09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0BACF1C-7D6A-571C-5416-3E8D39C80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677" y="706583"/>
            <a:ext cx="3966348" cy="473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418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5940B6C-80C1-4D3F-AD92-D246B9D8C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605" y="1069661"/>
            <a:ext cx="3927741" cy="394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10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5DD8F1D-72E5-820F-63C6-1942F42D2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1056338"/>
            <a:ext cx="7686997" cy="451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097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FBC154C-3FF5-FB5C-5D88-F0F49B09A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835" y="1556792"/>
            <a:ext cx="3932140" cy="313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925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D20EB8C-E723-C808-7D7B-132ED82F9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685" y="836140"/>
            <a:ext cx="3919289" cy="460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100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2EA9DF6-3556-0165-6959-2B300016F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2148714"/>
            <a:ext cx="7439025" cy="200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175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48B42CF-F22C-32FE-53F2-ADC733610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011" y="984415"/>
            <a:ext cx="3953014" cy="424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281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0C7FBC6-1605-7284-2476-1138379C7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2148714"/>
            <a:ext cx="7439025" cy="239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778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3A3A9D0-EE53-EFB2-2C78-77DD3BE7F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011" y="1433352"/>
            <a:ext cx="3953014" cy="365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087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6EFFCDB-0F94-81B1-3AA5-F320AF339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298808"/>
            <a:ext cx="7419975" cy="40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615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270D9A4-9ABB-EC0C-B8E5-0B67C76A9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754" y="283588"/>
            <a:ext cx="7441271" cy="560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364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80D0564-2C9A-D08D-9D44-457CF30ED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586" y="2060848"/>
            <a:ext cx="7405439" cy="240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828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0E31B36-2E4D-C73A-7FAE-BCF95589C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011" y="836712"/>
            <a:ext cx="3933964" cy="464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8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7E05D02-B083-5B59-5172-1465C7BBA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063" y="1273579"/>
            <a:ext cx="4010162" cy="373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266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3781C27-D5B4-B4CE-6A26-7B61FBA4E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011" y="1052736"/>
            <a:ext cx="393562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98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2D9B676-87D8-C0ED-3A26-E002596E0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2077269"/>
            <a:ext cx="7391400" cy="160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062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D8CA348-9448-0A2E-41B8-CE9465A2E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975" y="404664"/>
            <a:ext cx="3908950" cy="54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100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C4CCC8E-5A6E-1A37-D670-D94700433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967" y="409600"/>
            <a:ext cx="3881958" cy="518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924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63AD219-875E-7A04-9FAC-5F92FDD3E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763" y="188640"/>
            <a:ext cx="3899867" cy="590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216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796E1D9-D1D5-89B3-62D8-7C95654A0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708" y="413858"/>
            <a:ext cx="3935842" cy="539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165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716601D-570D-11CC-73A3-77F89EE3D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046" y="1299126"/>
            <a:ext cx="3846303" cy="385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120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DF6F23B-0780-97B0-0F2B-075986F6E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2086971"/>
            <a:ext cx="7362825" cy="176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77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4839F2E-5F30-D21E-8A43-630BBEDBC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259" y="914053"/>
            <a:ext cx="3905527" cy="437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088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56B0E53-7518-B0D9-BCC0-BC01A892D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756099"/>
            <a:ext cx="7372350" cy="289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50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B9FE03A-EE20-D98E-E0BA-491F744FD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677" y="1249542"/>
            <a:ext cx="4042548" cy="405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401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AF97F11-95D9-B4B5-5EFC-16C592507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098" y="1837682"/>
            <a:ext cx="7372350" cy="274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1365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3C00D08-792E-0D52-068D-C687CC294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788" y="923578"/>
            <a:ext cx="3866611" cy="430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740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CD2C85D-130C-073C-728D-7CD41BC22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067" y="919960"/>
            <a:ext cx="3836808" cy="428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795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C419FA1-1741-0089-0CFB-67052747F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280" y="1540857"/>
            <a:ext cx="3831120" cy="340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186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309A536-B2F3-0393-A71A-A60B5650E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849" y="1541014"/>
            <a:ext cx="3842551" cy="301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754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40F9539-D822-8A48-9879-0C2B8436E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256" y="1695078"/>
            <a:ext cx="7496869" cy="304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632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B1BAC0E-BD95-99DE-812B-CE8AC87D5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374" y="323629"/>
            <a:ext cx="7195476" cy="547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731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9938EFB-700D-7C58-8253-DC98A4589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078"/>
          <a:stretch/>
        </p:blipFill>
        <p:spPr>
          <a:xfrm>
            <a:off x="2786849" y="1844824"/>
            <a:ext cx="381397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865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547335B-2848-6E63-C683-A49BE1459E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774" b="1053"/>
          <a:stretch/>
        </p:blipFill>
        <p:spPr>
          <a:xfrm>
            <a:off x="2786849" y="1052736"/>
            <a:ext cx="381397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766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AECAAF0-0CC6-C7AD-4D74-97852087A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002" y="1259297"/>
            <a:ext cx="3798478" cy="379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81B2AEE-BF07-01B6-F7AA-885AD161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043" y="116632"/>
            <a:ext cx="3177815" cy="60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3353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C062661-E383-6DB1-9F52-AAB580E1A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99" y="2135199"/>
            <a:ext cx="7461001" cy="20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5529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4393311-8093-D3F2-A486-12D2B38DF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16632"/>
            <a:ext cx="657879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1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95E769D-637C-F79D-C270-1BAF5009F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677" y="1249542"/>
            <a:ext cx="4091965" cy="297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82003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16492</TotalTime>
  <Words>0</Words>
  <Application>Microsoft Office PowerPoint</Application>
  <PresentationFormat>Skærmshow (4:3)</PresentationFormat>
  <Paragraphs>0</Paragraphs>
  <Slides>81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81</vt:i4>
      </vt:variant>
    </vt:vector>
  </HeadingPairs>
  <TitlesOfParts>
    <vt:vector size="90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252</cp:revision>
  <cp:lastPrinted>2023-07-11T08:57:53Z</cp:lastPrinted>
  <dcterms:created xsi:type="dcterms:W3CDTF">2012-08-31T07:41:01Z</dcterms:created>
  <dcterms:modified xsi:type="dcterms:W3CDTF">2023-07-16T07:04:22Z</dcterms:modified>
</cp:coreProperties>
</file>