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6 Trojka\Nye udgaver 2017\PowerPoints - Trojka.dk 2017\Diasmaster\2017-07-07_18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502"/>
            <a:ext cx="9144000" cy="43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59723" y="116632"/>
            <a:ext cx="8076773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959723" y="6470561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Ledelse i praksis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7" name="Picture 3" descr="K:\6 Trojka\Nye udgaver 2017\PowerPoints - Trojka.dk 2017\Diasmaster\2017-07-19_185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24407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22" y="1836910"/>
            <a:ext cx="7964965" cy="27307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90" y="1508895"/>
            <a:ext cx="7917809" cy="333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53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37" y="850210"/>
            <a:ext cx="7660122" cy="466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20" y="980724"/>
            <a:ext cx="7838265" cy="464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60647"/>
            <a:ext cx="7315269" cy="594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12776"/>
            <a:ext cx="7450543" cy="369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35" y="1340768"/>
            <a:ext cx="7540567" cy="379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53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83" y="1944088"/>
            <a:ext cx="7947817" cy="258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53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257" y="980728"/>
            <a:ext cx="7163800" cy="4220164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608" y="5200892"/>
            <a:ext cx="795449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53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70320"/>
            <a:ext cx="7201906" cy="440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53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10</vt:i4>
      </vt:variant>
    </vt:vector>
  </HeadingPairs>
  <TitlesOfParts>
    <vt:vector size="12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13</cp:revision>
  <dcterms:created xsi:type="dcterms:W3CDTF">2015-07-14T11:20:10Z</dcterms:created>
  <dcterms:modified xsi:type="dcterms:W3CDTF">2017-08-14T09:27:07Z</dcterms:modified>
</cp:coreProperties>
</file>