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233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219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809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171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630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715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227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645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67499" y="5681498"/>
            <a:ext cx="562053" cy="179095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896" cy="68580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2" y="6505526"/>
            <a:ext cx="2686425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28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379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227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58" y="0"/>
            <a:ext cx="8572187" cy="50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9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5" y="188640"/>
            <a:ext cx="8604448" cy="509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0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35"/>
            <a:ext cx="8604448" cy="29706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972323"/>
            <a:ext cx="8604448" cy="287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416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8" y="35171"/>
            <a:ext cx="8099426" cy="59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16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2" y="404664"/>
            <a:ext cx="847083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16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776864" cy="6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16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8532440" cy="48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45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9" y="188640"/>
            <a:ext cx="856556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45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3" y="188640"/>
            <a:ext cx="8604448" cy="516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45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2" y="620688"/>
            <a:ext cx="8615969" cy="398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45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535149" cy="61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8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1" y="116632"/>
            <a:ext cx="8571789" cy="478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24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1" y="620688"/>
            <a:ext cx="8407067" cy="367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87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9" y="404664"/>
            <a:ext cx="8604448" cy="274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8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8280919" cy="619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1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3" y="0"/>
            <a:ext cx="8620691" cy="51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6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2" y="0"/>
            <a:ext cx="8532439" cy="492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2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6" y="17512"/>
            <a:ext cx="8521165" cy="462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6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3" y="332656"/>
            <a:ext cx="8545171" cy="350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5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4" y="260648"/>
            <a:ext cx="8558008" cy="377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13" y="116632"/>
            <a:ext cx="8537285" cy="480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66780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Skærmshow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21</vt:i4>
      </vt:variant>
    </vt:vector>
  </HeadingPairs>
  <TitlesOfParts>
    <vt:vector size="22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10</cp:revision>
  <dcterms:created xsi:type="dcterms:W3CDTF">2013-07-10T16:41:00Z</dcterms:created>
  <dcterms:modified xsi:type="dcterms:W3CDTF">2013-08-02T14:01:47Z</dcterms:modified>
</cp:coreProperties>
</file>