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35"/>
  </p:notesMasterIdLst>
  <p:handoutMasterIdLst>
    <p:handoutMasterId r:id="rId36"/>
  </p:handoutMasterIdLst>
  <p:sldIdLst>
    <p:sldId id="839" r:id="rId5"/>
    <p:sldId id="881" r:id="rId6"/>
    <p:sldId id="882" r:id="rId7"/>
    <p:sldId id="884" r:id="rId8"/>
    <p:sldId id="885" r:id="rId9"/>
    <p:sldId id="886" r:id="rId10"/>
    <p:sldId id="883" r:id="rId11"/>
    <p:sldId id="910" r:id="rId12"/>
    <p:sldId id="887" r:id="rId13"/>
    <p:sldId id="888" r:id="rId14"/>
    <p:sldId id="889" r:id="rId15"/>
    <p:sldId id="890" r:id="rId16"/>
    <p:sldId id="891" r:id="rId17"/>
    <p:sldId id="892" r:id="rId18"/>
    <p:sldId id="893" r:id="rId19"/>
    <p:sldId id="895" r:id="rId20"/>
    <p:sldId id="896" r:id="rId21"/>
    <p:sldId id="897" r:id="rId22"/>
    <p:sldId id="898" r:id="rId23"/>
    <p:sldId id="894" r:id="rId24"/>
    <p:sldId id="899" r:id="rId25"/>
    <p:sldId id="900" r:id="rId26"/>
    <p:sldId id="901" r:id="rId27"/>
    <p:sldId id="902" r:id="rId28"/>
    <p:sldId id="903" r:id="rId29"/>
    <p:sldId id="904" r:id="rId30"/>
    <p:sldId id="905" r:id="rId31"/>
    <p:sldId id="906" r:id="rId32"/>
    <p:sldId id="907" r:id="rId33"/>
    <p:sldId id="909" r:id="rId34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A8AD2B-C8A2-260A-83F9-6EBB2A845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93" y="522887"/>
            <a:ext cx="7982325" cy="260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BF2DDC7-EB06-100E-DA8B-09584637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83" y="1340768"/>
            <a:ext cx="7959041" cy="12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1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38103B8-55DC-E968-53F4-BB2D49262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65" y="1330686"/>
            <a:ext cx="7927071" cy="17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7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B6A32A4-2FD5-3EFE-2869-DE482198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535043"/>
            <a:ext cx="7949045" cy="51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4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BA4838C-3915-B718-EF23-1A239254F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35" y="1358720"/>
            <a:ext cx="7946302" cy="13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9F75BAE-F991-DE30-A1A7-AFE6FE6CA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567052"/>
            <a:ext cx="7938655" cy="53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9488D52-4B84-5C50-68A0-1CFF34949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18" y="582952"/>
            <a:ext cx="7949046" cy="50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7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56F37B2-E102-C002-724D-345FED70C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96" y="1367391"/>
            <a:ext cx="7933140" cy="11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14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EFD28A0-1D52-33B8-6E29-8C186A043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8" y="546880"/>
            <a:ext cx="7949045" cy="51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84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2AAAD6C-63A0-374E-1989-07A68B336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14" y="1360810"/>
            <a:ext cx="7959814" cy="11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1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E8F2638-9500-07DB-679F-D7A3C91C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81" y="1363529"/>
            <a:ext cx="7882183" cy="11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7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8A7A135-4805-0D75-8317-EBDB3E63F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75" y="569042"/>
            <a:ext cx="7970516" cy="51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30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E62D630-74E7-1C87-84C1-F7F88CC4E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4" y="553288"/>
            <a:ext cx="7976895" cy="53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76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53E8F1D-B4EB-253E-9705-DAFC32E9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6" y="568837"/>
            <a:ext cx="7942031" cy="51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9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9C57FED-FCD7-726A-B34C-0F23CDF20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7" y="554704"/>
            <a:ext cx="7937329" cy="44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99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FE7BBDB-1D7D-B4F5-E9FB-1CCCEC0B9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19466"/>
            <a:ext cx="7996546" cy="28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05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EB10687-405B-D759-77F8-E268CFE7A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26" y="1356629"/>
            <a:ext cx="7894348" cy="16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FD71B28-5032-BCA3-0054-BA24E3948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9" y="1043724"/>
            <a:ext cx="8032173" cy="37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4358201-5D3E-89F8-2B0E-B3B09113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75" y="1355949"/>
            <a:ext cx="7919980" cy="13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85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137386C-371E-ECE0-2A82-1F529958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27" y="1355950"/>
            <a:ext cx="7880146" cy="135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28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EE36623-87F2-8C24-A51B-E9E7B7D28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90" y="1361850"/>
            <a:ext cx="7852784" cy="109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89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1A2E4FB-83C1-79B6-1628-F894B53F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53" y="945290"/>
            <a:ext cx="8031529" cy="41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8440E1E-F001-96E1-0903-A9499FCF2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12" y="1295006"/>
            <a:ext cx="7998477" cy="141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95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A727509-9D69-1BBD-A5DF-15EEF27F0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399211"/>
            <a:ext cx="7450282" cy="522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9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5FC6A80-8B96-7A7D-4D19-F54081A03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96" y="554649"/>
            <a:ext cx="7982986" cy="52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1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6B06354-58DA-FFFF-501E-A261E4050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53" y="1303285"/>
            <a:ext cx="8038286" cy="203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2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C22DAE0-8568-9BD1-B7A0-0A6F16884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69" y="549809"/>
            <a:ext cx="7972595" cy="50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9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33A518-E13F-E061-6594-CD62264C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88" y="139324"/>
            <a:ext cx="6607113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1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9E28AE2B-6B3A-577F-0A5B-20853FFD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83" y="1348586"/>
            <a:ext cx="7959041" cy="122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3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F050C74-ADDD-F54A-EFDE-03F9F69B6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81" y="518667"/>
            <a:ext cx="7959126" cy="51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1280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16564</TotalTime>
  <Words>0</Words>
  <Application>Microsoft Office PowerPoint</Application>
  <PresentationFormat>Skærmshow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30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255</cp:revision>
  <cp:lastPrinted>2025-07-01T13:09:51Z</cp:lastPrinted>
  <dcterms:created xsi:type="dcterms:W3CDTF">2012-08-31T07:41:01Z</dcterms:created>
  <dcterms:modified xsi:type="dcterms:W3CDTF">2025-07-02T11:24:06Z</dcterms:modified>
</cp:coreProperties>
</file>