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72" r:id="rId6"/>
    <p:sldId id="262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20"/>
            <a:ext cx="390580" cy="6841480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63" y="6472273"/>
            <a:ext cx="3021526" cy="385727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09948" y="5723949"/>
            <a:ext cx="576424" cy="16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24" y="404664"/>
            <a:ext cx="8579871" cy="501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1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404664"/>
            <a:ext cx="8748465" cy="324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7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8748464" cy="470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9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02" y="0"/>
            <a:ext cx="8696597" cy="610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3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370"/>
            <a:ext cx="7560840" cy="619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516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12" y="9841"/>
            <a:ext cx="8603687" cy="546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63105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8</cp:revision>
  <dcterms:created xsi:type="dcterms:W3CDTF">2013-07-10T16:41:00Z</dcterms:created>
  <dcterms:modified xsi:type="dcterms:W3CDTF">2013-08-02T18:13:39Z</dcterms:modified>
</cp:coreProperties>
</file>