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4"/>
  </p:notesMasterIdLst>
  <p:handoutMasterIdLst>
    <p:handoutMasterId r:id="rId25"/>
  </p:handoutMasterIdLst>
  <p:sldIdLst>
    <p:sldId id="839" r:id="rId5"/>
    <p:sldId id="879" r:id="rId6"/>
    <p:sldId id="880" r:id="rId7"/>
    <p:sldId id="881" r:id="rId8"/>
    <p:sldId id="895" r:id="rId9"/>
    <p:sldId id="882" r:id="rId10"/>
    <p:sldId id="883" r:id="rId11"/>
    <p:sldId id="884" r:id="rId12"/>
    <p:sldId id="885" r:id="rId13"/>
    <p:sldId id="886" r:id="rId14"/>
    <p:sldId id="887" r:id="rId15"/>
    <p:sldId id="888" r:id="rId16"/>
    <p:sldId id="889" r:id="rId17"/>
    <p:sldId id="890" r:id="rId18"/>
    <p:sldId id="891" r:id="rId19"/>
    <p:sldId id="892" r:id="rId20"/>
    <p:sldId id="893" r:id="rId21"/>
    <p:sldId id="896" r:id="rId22"/>
    <p:sldId id="894" r:id="rId23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88C80C-7B32-2794-0D72-C44BEC4C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97677" y="3084774"/>
            <a:ext cx="6871881" cy="6906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5A0EE0-CB24-A59C-B612-CD2CE5ADA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07"/>
            <a:ext cx="9144000" cy="589258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6.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20AF86C-77DC-FB11-5F20-2F33713D6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197" y="1989326"/>
            <a:ext cx="690187" cy="2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grøn&#10;&#10;AI-genereret indhold kan være ukorrekt.">
            <a:extLst>
              <a:ext uri="{FF2B5EF4-FFF2-40B4-BE49-F238E27FC236}">
                <a16:creationId xmlns:a16="http://schemas.microsoft.com/office/drawing/2014/main" id="{B1A3E766-592D-CC26-4100-BA87ABD5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92" y="528853"/>
            <a:ext cx="7953608" cy="25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diagram, skærmbillede, design&#10;&#10;AI-genereret indhold kan være ukorrekt.">
            <a:extLst>
              <a:ext uri="{FF2B5EF4-FFF2-40B4-BE49-F238E27FC236}">
                <a16:creationId xmlns:a16="http://schemas.microsoft.com/office/drawing/2014/main" id="{4B51995E-B44E-FD3C-B37C-CC5A3D01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96" y="716081"/>
            <a:ext cx="6722979" cy="472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4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60AF5EB1-0A0E-521E-EC3F-AA395D85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95" y="1535661"/>
            <a:ext cx="7099507" cy="32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2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A0FC65E4-DA56-22BA-119C-E97D5F5B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11" y="1554422"/>
            <a:ext cx="7096042" cy="150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4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B7CA5866-8C8F-9F23-38AC-77496A80D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58" y="1541078"/>
            <a:ext cx="7105918" cy="178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1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B818B8D1-684B-53A4-2610-0C48697F5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07" y="1544870"/>
            <a:ext cx="7079084" cy="224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5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0EC8D-3024-CBF7-EBC8-46619E1C7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39C46BC0-3909-9224-1819-044F8B6DF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37" y="1531554"/>
            <a:ext cx="7117388" cy="17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11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398CF-7514-CD22-E8CE-9B24D69F1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F9E3F830-F79A-27DE-926D-606129526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05" y="1005261"/>
            <a:ext cx="7113098" cy="42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06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0E636-0323-20E3-4FDA-A593FC890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E9F01ED7-1627-6CFF-B900-6C16DB8B2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09185"/>
            <a:ext cx="6538527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2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0C088677-41B1-E548-590D-16704BE7A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84" y="1819449"/>
            <a:ext cx="7581490" cy="22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04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C5D6F-30DD-2513-8162-CB328E841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kst, diagram, skærmbillede, linje/række&#10;&#10;AI-genereret indhold kan være ukorrekt.">
            <a:extLst>
              <a:ext uri="{FF2B5EF4-FFF2-40B4-BE49-F238E27FC236}">
                <a16:creationId xmlns:a16="http://schemas.microsoft.com/office/drawing/2014/main" id="{F024823C-8B63-6DC0-DC59-15AC26BD5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62" y="1335103"/>
            <a:ext cx="7084429" cy="310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4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E8E93F89-CCBA-E2CD-1537-0D964A4F9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76672"/>
            <a:ext cx="5832648" cy="53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B4DB8A8D-74DB-9DCD-FAA4-A18B4753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68761"/>
            <a:ext cx="7128792" cy="27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D9C989E9-3CE7-106F-C9C4-0C2F9955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836712"/>
            <a:ext cx="709212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0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57FB7E6E-816F-AC5F-65F3-2ECD4683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86" y="1793597"/>
            <a:ext cx="7554892" cy="249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B99541C8-273D-5A8B-09DB-F526B0EF3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096" y="1482017"/>
            <a:ext cx="7144811" cy="194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AE5165F6-AA78-9316-C4EC-DCDF47F20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6" y="1512499"/>
            <a:ext cx="7152033" cy="18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0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A5FF2537-0BE2-F578-1A16-65D37EBBF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14" y="1101668"/>
            <a:ext cx="7115461" cy="37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9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5B9745DE-524F-743B-AAE5-656D235F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70" y="569389"/>
            <a:ext cx="7053715" cy="50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98967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16497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19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251</cp:revision>
  <cp:lastPrinted>2025-12-06T20:19:28Z</cp:lastPrinted>
  <dcterms:created xsi:type="dcterms:W3CDTF">2012-08-31T07:41:01Z</dcterms:created>
  <dcterms:modified xsi:type="dcterms:W3CDTF">2025-12-21T15:57:35Z</dcterms:modified>
</cp:coreProperties>
</file>