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5"/>
  </p:notesMasterIdLst>
  <p:handoutMasterIdLst>
    <p:handoutMasterId r:id="rId26"/>
  </p:handoutMasterIdLst>
  <p:sldIdLst>
    <p:sldId id="839" r:id="rId5"/>
    <p:sldId id="879" r:id="rId6"/>
    <p:sldId id="929" r:id="rId7"/>
    <p:sldId id="930" r:id="rId8"/>
    <p:sldId id="931" r:id="rId9"/>
    <p:sldId id="932" r:id="rId10"/>
    <p:sldId id="943" r:id="rId11"/>
    <p:sldId id="933" r:id="rId12"/>
    <p:sldId id="944" r:id="rId13"/>
    <p:sldId id="934" r:id="rId14"/>
    <p:sldId id="935" r:id="rId15"/>
    <p:sldId id="945" r:id="rId16"/>
    <p:sldId id="936" r:id="rId17"/>
    <p:sldId id="937" r:id="rId18"/>
    <p:sldId id="938" r:id="rId19"/>
    <p:sldId id="939" r:id="rId20"/>
    <p:sldId id="940" r:id="rId21"/>
    <p:sldId id="941" r:id="rId22"/>
    <p:sldId id="942" r:id="rId23"/>
    <p:sldId id="946" r:id="rId2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grøn&#10;&#10;AI-genereret indhold kan være ukorrekt.">
            <a:extLst>
              <a:ext uri="{FF2B5EF4-FFF2-40B4-BE49-F238E27FC236}">
                <a16:creationId xmlns:a16="http://schemas.microsoft.com/office/drawing/2014/main" id="{2D419581-977F-A9AC-3BC6-E7D480341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26" y="522906"/>
            <a:ext cx="7957114" cy="260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04434AA4-85BA-1713-A19C-52E2ED76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94" y="1595949"/>
            <a:ext cx="7552058" cy="262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5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software&#10;&#10;AI-genereret indhold kan være ukorrekt.">
            <a:extLst>
              <a:ext uri="{FF2B5EF4-FFF2-40B4-BE49-F238E27FC236}">
                <a16:creationId xmlns:a16="http://schemas.microsoft.com/office/drawing/2014/main" id="{C6E059D4-0C21-4B13-0C1B-372201BD5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919" y="1159123"/>
            <a:ext cx="6591871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3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Font/skrifttype, linje/række, skærmbillede&#10;&#10;AI-genereret indhold kan være ukorrekt.">
            <a:extLst>
              <a:ext uri="{FF2B5EF4-FFF2-40B4-BE49-F238E27FC236}">
                <a16:creationId xmlns:a16="http://schemas.microsoft.com/office/drawing/2014/main" id="{2B46AB77-3CD7-3570-04E7-CB7F4060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3" y="1805178"/>
            <a:ext cx="7591458" cy="18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68067CCA-EC15-FC2D-2A6D-7F4B44C5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031769"/>
            <a:ext cx="6561389" cy="39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CF71C04F-13AE-B704-E6CF-6B5BFAB7C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22" y="1613641"/>
            <a:ext cx="7534286" cy="18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8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B359C5D2-2373-DC2D-C820-CE2E05600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84" y="1635424"/>
            <a:ext cx="7549938" cy="28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1C7C3F0D-675D-1940-1F95-E285F1F24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24" y="1081526"/>
            <a:ext cx="7550365" cy="44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20ED24A0-96D4-7112-AF6F-1C411CCC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84" y="1630292"/>
            <a:ext cx="7499734" cy="11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4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22057B70-974D-790A-A874-1925B0F1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45" y="1094417"/>
            <a:ext cx="7535918" cy="24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E0FF0218-F1E5-8037-9B0F-A865D7610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73" y="714114"/>
            <a:ext cx="6868392" cy="48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0D4BBA31-F7F8-68C7-AF7B-15ED3494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84"/>
          <a:stretch>
            <a:fillRect/>
          </a:stretch>
        </p:blipFill>
        <p:spPr>
          <a:xfrm>
            <a:off x="1909987" y="454571"/>
            <a:ext cx="5824314" cy="53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7D46E49D-442E-05C0-D168-1F306B931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3" y="1815570"/>
            <a:ext cx="7591454" cy="182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1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linje/række&#10;&#10;AI-genereret indhold kan være ukorrekt.">
            <a:extLst>
              <a:ext uri="{FF2B5EF4-FFF2-40B4-BE49-F238E27FC236}">
                <a16:creationId xmlns:a16="http://schemas.microsoft.com/office/drawing/2014/main" id="{B3C98520-FA35-5E22-8C92-17CBD1D8A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68" y="619085"/>
            <a:ext cx="7065404" cy="52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31F660A4-BA0A-3E33-422D-5EB67203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11" y="1859162"/>
            <a:ext cx="7565890" cy="120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4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218538C5-1209-8A31-0CE9-0B48D2A29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2" y="1863393"/>
            <a:ext cx="7547877" cy="12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756988AB-AE98-22C7-ED0B-5DF24E1A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05" y="1682103"/>
            <a:ext cx="7131117" cy="19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7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 descr="Et billede, der indeholder tekst, Font/skrifttype, linje/række, skærmbillede&#10;&#10;AI-genereret indhold kan være ukorrekt.">
            <a:extLst>
              <a:ext uri="{FF2B5EF4-FFF2-40B4-BE49-F238E27FC236}">
                <a16:creationId xmlns:a16="http://schemas.microsoft.com/office/drawing/2014/main" id="{E19EAD91-5CAB-2C73-F8BF-509257881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64" y="1786137"/>
            <a:ext cx="7587382" cy="160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0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C5F9D2AA-85F6-2584-A19A-39C4204D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20688"/>
            <a:ext cx="6570825" cy="52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33F899AA-AE05-9E94-C5B4-4D294AB95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97" y="1781749"/>
            <a:ext cx="7610973" cy="23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0874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16526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20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261</cp:revision>
  <cp:lastPrinted>2025-12-06T20:19:28Z</cp:lastPrinted>
  <dcterms:created xsi:type="dcterms:W3CDTF">2012-08-31T07:41:01Z</dcterms:created>
  <dcterms:modified xsi:type="dcterms:W3CDTF">2025-12-21T16:19:58Z</dcterms:modified>
</cp:coreProperties>
</file>