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2"/>
  </p:notesMasterIdLst>
  <p:handoutMasterIdLst>
    <p:handoutMasterId r:id="rId33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>
        <p:scale>
          <a:sx n="60" d="100"/>
          <a:sy n="60" d="100"/>
        </p:scale>
        <p:origin x="2026" y="365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3FF21D7-92DC-74AD-BF8A-3B72E29F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29" y="530507"/>
            <a:ext cx="7944571" cy="25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30DF7F7-92F9-5924-273B-895FD292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73" y="1211511"/>
            <a:ext cx="7916031" cy="16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9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BF0330F-97FF-8C8C-A7BE-FDEA0E5F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53" y="332656"/>
            <a:ext cx="7056463" cy="56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C191E60-8196-8D03-FE37-0B5E6DE8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64" y="242425"/>
            <a:ext cx="7037411" cy="58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72FED25-7044-B9F1-0ADE-07EAF9A8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89" y="945683"/>
            <a:ext cx="7132661" cy="36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DC62418-9187-50B6-09B9-35D04811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3" y="1230550"/>
            <a:ext cx="7911959" cy="19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B2C5B5F-6926-4A76-AAD1-652C5482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04" y="245468"/>
            <a:ext cx="7060271" cy="57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0AB056-7185-BF50-780A-768E21AF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6304240" cy="54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3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905427E-416E-F937-4556-041C8A77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92" y="1198189"/>
            <a:ext cx="7979735" cy="13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8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1183134-FE9E-3246-606B-5F8FE294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3" y="1221060"/>
            <a:ext cx="7961109" cy="11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0D67DF6-1F3D-AE64-92BB-3A4C6F1B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9" y="1211454"/>
            <a:ext cx="7961046" cy="31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E6778A-033D-A53C-23F6-54D87956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666159" cy="55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9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E8DD943-6FA6-844B-0EA4-D235D437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65" y="354078"/>
            <a:ext cx="6324886" cy="5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2D01CED-6EAE-D6F5-526D-C1457CC8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2" y="1221018"/>
            <a:ext cx="7984950" cy="21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4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5F5137D-B482-657B-0E32-4502AB32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08" y="1224848"/>
            <a:ext cx="7941273" cy="16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7421F0B-A27A-7242-44A6-3A9ABE24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89" y="536520"/>
            <a:ext cx="6296095" cy="51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7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96F5CBE-64AA-DDAD-0ECE-E98842A7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7" y="1215292"/>
            <a:ext cx="7950643" cy="24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50C3390-AB1F-F316-C1EE-13FFB18B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8680"/>
            <a:ext cx="6932278" cy="51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6F5FB32-5AE0-68A5-5CD6-B99DAAA8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24" y="542666"/>
            <a:ext cx="6976451" cy="53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34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99B76EC-DB0A-961A-7BB1-616CD339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7" y="1272876"/>
            <a:ext cx="7924400" cy="13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2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C6AD490-CDF8-7EBF-DB92-E9C1B895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98" y="120272"/>
            <a:ext cx="6553768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FE67E5B-E992-CD51-75D9-566CE7BF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16" y="1182913"/>
            <a:ext cx="7964501" cy="16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9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B490F6B-90BD-05B4-550A-D67E077C0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93" y="1190383"/>
            <a:ext cx="7940855" cy="16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0772D0D-E147-EC5E-D001-E8FCBD26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" y="1220177"/>
            <a:ext cx="7924610" cy="15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9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D8A1B1F-8F40-DFF3-3F92-A0B00C5C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8640"/>
            <a:ext cx="7544140" cy="57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9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36D50DD-91E8-46F6-9D68-C3B6B8306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20688"/>
            <a:ext cx="7056463" cy="52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9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BBF1AEB-4F49-2F40-0D42-2E920E50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60" y="762164"/>
            <a:ext cx="7667965" cy="40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125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16560</TotalTime>
  <Words>0</Words>
  <Application>Microsoft Office PowerPoint</Application>
  <PresentationFormat>Skærmshow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27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2025-07-01T13:09:51Z</cp:lastPrinted>
  <dcterms:created xsi:type="dcterms:W3CDTF">2012-08-31T07:41:01Z</dcterms:created>
  <dcterms:modified xsi:type="dcterms:W3CDTF">2025-07-02T18:28:12Z</dcterms:modified>
</cp:coreProperties>
</file>