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AF27FB-0093-4EDF-93E6-1C3D0FA6762F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C06073-5EA8-406E-A38A-04BC3540118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7450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5F0A0C-1238-40A2-B9FC-3F1EA12D549C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2336DA-C2E3-478A-841B-EE7FA94A7D2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6459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00BAE4-C7CA-4077-ACC7-66B5292426AB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069603-BB78-43CA-81CE-A1C709FDD5D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6076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71595" y="6654637"/>
            <a:ext cx="8172404" cy="220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71595" cy="687551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44679"/>
            <a:ext cx="4176467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ERHVERVSØKONOMI C, 2. UDGAVE</a:t>
            </a:r>
          </a:p>
        </p:txBody>
      </p:sp>
    </p:spTree>
    <p:extLst>
      <p:ext uri="{BB962C8B-B14F-4D97-AF65-F5344CB8AC3E}">
        <p14:creationId xmlns:p14="http://schemas.microsoft.com/office/powerpoint/2010/main" val="4219935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312734-83BB-487D-9433-78FBFBBEC89E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811AD8-01A5-4164-998D-097D8FD640D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2239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FB1B8D-299D-4E38-9DCE-D0295034E378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0A35EA-9655-4EDA-A896-CAA32AC7F3C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4630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5C3547-7DF7-4731-B23B-3F83A807198A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F8B603-6B19-4382-A556-D332A8E181F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6180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9B689F-D401-4A4C-879A-BA4294B385CA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E2CA60-BC34-469D-976B-F1D90907290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8624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B3D448-6F0D-4FB6-B712-9067D59EBEBD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FDE8B4-8839-4486-82B9-45531718AFC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6356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AA6B92-C0A5-486D-BA40-6EE3DC54EC47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EDA32E-81A1-473D-BD4B-1F2CFD06D7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0373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239DEA-D93B-4EA6-9B48-8CBB271D9F93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365FE0-B2BB-4FE7-93BE-A9B8432A4FA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8287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DF4AAC0-339A-4C4B-8F7D-A44E66EAF1A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3A92DF77-2ABB-4438-A9AC-46AD31746198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532" y="2020604"/>
            <a:ext cx="7943054" cy="24468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8" y="1988838"/>
            <a:ext cx="7235244" cy="27292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928" y="1484784"/>
            <a:ext cx="7230480" cy="38343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559" y="1792662"/>
            <a:ext cx="7230480" cy="30293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4336" y="1831982"/>
            <a:ext cx="7211433" cy="30674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459" y="878125"/>
            <a:ext cx="7833024" cy="4919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8" y="2066626"/>
            <a:ext cx="7225725" cy="23006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8" y="2132856"/>
            <a:ext cx="7230480" cy="21148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7795" y="548676"/>
            <a:ext cx="7556281" cy="5401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8" y="1124739"/>
            <a:ext cx="7197141" cy="44297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666" y="1556793"/>
            <a:ext cx="7244772" cy="3496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479" y="620685"/>
            <a:ext cx="6790370" cy="53557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3057" y="404658"/>
            <a:ext cx="7362428" cy="58020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449" y="1340766"/>
            <a:ext cx="7206669" cy="39010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Skærmshow (4:3)</PresentationFormat>
  <Paragraphs>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14</vt:i4>
      </vt:variant>
    </vt:vector>
  </HeadingPairs>
  <TitlesOfParts>
    <vt:vector size="15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</cp:revision>
  <dcterms:created xsi:type="dcterms:W3CDTF">2015-07-14T11:20:10Z</dcterms:created>
  <dcterms:modified xsi:type="dcterms:W3CDTF">2015-08-21T09:21:35Z</dcterms:modified>
</cp:coreProperties>
</file>