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47763B0-76FF-4841-897B-8B0D3B4C6D3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dsholder til no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3C46D37-5946-4349-BF0F-D75785A8EA0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079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96C5BE-8D38-41F5-AAE3-40D58EE6062A}" type="slidenum">
              <a:t>3</a:t>
            </a:fld>
            <a:endParaRPr lang="da-D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1428C81-E64A-4363-9A1C-A16ABD57A72E}" type="slidenum">
              <a:t>6</a:t>
            </a:fld>
            <a:endParaRPr lang="da-D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A441FF-B1E5-45C4-8D96-9B923C83B2E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804B28-0819-4482-B079-9F109013E7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4072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C16172-73B7-4FCF-BBDF-020A2F97FE6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EAFE3C-B8D9-4A9E-BC4E-3F3001D757F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0963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1C9502-4578-49F7-A68D-B141719DA0A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3649B9-CD31-4B0D-8B8A-B76C2949048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4872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595" y="6654637"/>
            <a:ext cx="8172404" cy="22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71595" cy="68755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44679"/>
            <a:ext cx="417646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ERHVERVSØKONOMI C, 2. UDGAVE</a:t>
            </a:r>
          </a:p>
        </p:txBody>
      </p:sp>
    </p:spTree>
    <p:extLst>
      <p:ext uri="{BB962C8B-B14F-4D97-AF65-F5344CB8AC3E}">
        <p14:creationId xmlns:p14="http://schemas.microsoft.com/office/powerpoint/2010/main" val="2370026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E1E7F3-23EB-4B6B-BABB-A7FEED4B6B4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349DD6-21C4-4464-844F-BBF2A72A13B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29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DC706A-4760-4D59-A975-6BBB0B7C458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DE1D77-9DCF-4C36-8C97-B648515D080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733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F000F3-787A-45A0-93DA-C564CB73C4B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A22A04-BF41-427D-883B-891C51BB941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6977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B94AFC-272F-4D9B-8B6A-3DC1720656D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A10EFB-BF07-4D59-8283-C98F15CB4F1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6805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62B1C6-28EA-4104-B58D-773C9643B60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FC0C64-4B38-41FD-B1FB-4C8D479D6BF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26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BB7A3C-D91A-4CEF-B2D8-BFC7793DD37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B466E0-4457-4BFE-AC68-2C060A51B04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5585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4B5D34-11F5-4C1E-8C42-8CA075AA4C0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1C421B-DF13-45B5-854A-83D37DB423C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81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D102E6C-6F76-4E5E-AA3F-0EFF691336D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BFE4A9D-90FC-4715-9A81-D65C5BB55768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2052288"/>
            <a:ext cx="7969252" cy="2399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172" y="1916829"/>
            <a:ext cx="7235244" cy="2710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7903" y="1340766"/>
            <a:ext cx="5851547" cy="3883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3" y="1063273"/>
            <a:ext cx="7932575" cy="4385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030" y="980730"/>
            <a:ext cx="7948293" cy="47836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855" y="908721"/>
            <a:ext cx="7686318" cy="492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219" y="2184519"/>
            <a:ext cx="7958773" cy="22215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</Words>
  <Application>Microsoft Office PowerPoint</Application>
  <PresentationFormat>Skærmshow (4:3)</PresentationFormat>
  <Paragraphs>2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2015-08-21T09:22:09Z</dcterms:modified>
</cp:coreProperties>
</file>