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39"/>
  </p:notesMasterIdLst>
  <p:handoutMasterIdLst>
    <p:handoutMasterId r:id="rId40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92" r:id="rId12"/>
    <p:sldId id="893" r:id="rId13"/>
    <p:sldId id="888" r:id="rId14"/>
    <p:sldId id="889" r:id="rId15"/>
    <p:sldId id="890" r:id="rId16"/>
    <p:sldId id="894" r:id="rId17"/>
    <p:sldId id="895" r:id="rId18"/>
    <p:sldId id="896" r:id="rId19"/>
    <p:sldId id="897" r:id="rId20"/>
    <p:sldId id="898" r:id="rId21"/>
    <p:sldId id="899" r:id="rId22"/>
    <p:sldId id="900" r:id="rId23"/>
    <p:sldId id="901" r:id="rId24"/>
    <p:sldId id="902" r:id="rId25"/>
    <p:sldId id="903" r:id="rId26"/>
    <p:sldId id="904" r:id="rId27"/>
    <p:sldId id="905" r:id="rId28"/>
    <p:sldId id="906" r:id="rId29"/>
    <p:sldId id="907" r:id="rId30"/>
    <p:sldId id="908" r:id="rId31"/>
    <p:sldId id="909" r:id="rId32"/>
    <p:sldId id="910" r:id="rId33"/>
    <p:sldId id="911" r:id="rId34"/>
    <p:sldId id="912" r:id="rId35"/>
    <p:sldId id="891" r:id="rId36"/>
    <p:sldId id="913" r:id="rId37"/>
    <p:sldId id="914" r:id="rId3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2F9EF4-C3F5-504C-D99A-FAB6108D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54" y="532092"/>
            <a:ext cx="7969828" cy="258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47CA55D-9496-2999-A53B-10DCA216D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63" y="1215771"/>
            <a:ext cx="8063346" cy="30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2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E5FEC82-14AB-25ED-43F3-A492C89D6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235205"/>
            <a:ext cx="8011391" cy="33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63C5E71-1397-042D-772C-6B0DE3F5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61" y="439754"/>
            <a:ext cx="7981284" cy="53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9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958241D-2A95-94B8-A64B-DB710675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51" y="955570"/>
            <a:ext cx="7960504" cy="40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6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0D99B8D-5D66-1737-9C24-D1410BE2D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222274"/>
            <a:ext cx="8042564" cy="41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2857CFE-0A95-3425-A931-28CFBCB4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76" y="1223638"/>
            <a:ext cx="7976434" cy="13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2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CB9EAEF-5F0C-7CD9-6F79-8226A8A2E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5" y="1233678"/>
            <a:ext cx="8022849" cy="14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79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919D222-BA93-4046-2BEB-C6820B49F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03" y="1244050"/>
            <a:ext cx="8044670" cy="18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299AF21-BDC0-FD38-7B7C-440E347D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52" y="820023"/>
            <a:ext cx="8043630" cy="35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6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4DB1E8D7-AD79-7E8D-B29C-FBBDEA0A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725" y="80081"/>
            <a:ext cx="6158976" cy="59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887187-56E3-D2E4-FACD-D29D6BD3D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04" y="1203546"/>
            <a:ext cx="7962232" cy="14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06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CA39141-1DB2-626B-199A-8CDBE3D0E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0" y="884223"/>
            <a:ext cx="8113402" cy="44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29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F27B3D5-3CD9-54D7-3FC8-FB61B801A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1" y="896279"/>
            <a:ext cx="8066650" cy="312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2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215A5E34-7C05-3267-AE66-657AA6FB4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21" y="468443"/>
            <a:ext cx="8001317" cy="52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09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FE85076-20A2-82BA-4329-BD2BAE79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22" y="358283"/>
            <a:ext cx="8032424" cy="57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2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FD0F6E5-8771-65E1-30BD-6C976087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31" y="908371"/>
            <a:ext cx="8093234" cy="33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6002594-4110-8611-8EF9-55C96E8D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44" y="929162"/>
            <a:ext cx="8060613" cy="31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7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DC1555D-E408-B852-9494-26B7C7DB7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11" y="1348964"/>
            <a:ext cx="8040467" cy="15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83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EFB486A-32A6-3012-5263-A873B477E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84" y="938512"/>
            <a:ext cx="8095422" cy="31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89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EE9478D-FFF9-BFCF-2281-A5AD8C706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22" y="1355550"/>
            <a:ext cx="8015983" cy="2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7CA5B20-BF19-E883-3ED4-36036B977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04" y="908720"/>
            <a:ext cx="8074423" cy="31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1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A3FD1C-CDBE-558B-F0E7-9F62F367B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199136"/>
            <a:ext cx="8032173" cy="26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8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BD1CFF1-4F05-9F09-C23C-1E56E144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53" y="881329"/>
            <a:ext cx="8151320" cy="39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4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0B94177-5FCB-8B1F-CEDA-5D1ACB39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61" y="114808"/>
            <a:ext cx="6696744" cy="60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E3417469-9DA5-FD59-2DAA-16D6AB1F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2" y="1374320"/>
            <a:ext cx="8063980" cy="1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53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80253CA-190A-EC91-66CA-BCFDA96E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94" y="906941"/>
            <a:ext cx="8022836" cy="43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0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807E19D-034B-9F05-C58A-6EEFC95D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59" y="306569"/>
            <a:ext cx="7407282" cy="5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5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76336BA-6CEC-CCE4-03A6-462EB26BC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24" y="1201457"/>
            <a:ext cx="8012458" cy="17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6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7CD2130-F087-4F62-B1B7-79F985DE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182149"/>
            <a:ext cx="8021782" cy="26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7D55996-457F-D7B5-3121-9F02781C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476672"/>
            <a:ext cx="8021782" cy="53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B21538E-EEA3-6F62-3F5F-230C10099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2" y="478803"/>
            <a:ext cx="8013547" cy="53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3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E542A-15E3-9893-E647-C0E61F7D7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2B3408C-DBD2-F998-256B-33A6448B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52" y="332656"/>
            <a:ext cx="8043630" cy="218854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BBCB5CC-E2E7-3A66-A848-7290335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527" y="2739370"/>
            <a:ext cx="4788945" cy="32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8FF19-F820-8F45-1CC1-94C11BFD1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259B420-5B15-E134-5EBB-ADF8BA267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5" y="3429000"/>
            <a:ext cx="8115300" cy="258914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DFD4D40-C261-EF15-87CE-827386C95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527" y="116632"/>
            <a:ext cx="4788945" cy="32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157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16564</TotalTime>
  <Words>0</Words>
  <Application>Microsoft Office PowerPoint</Application>
  <PresentationFormat>Skærmshow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34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258</cp:revision>
  <cp:lastPrinted>2025-07-01T13:09:51Z</cp:lastPrinted>
  <dcterms:created xsi:type="dcterms:W3CDTF">2012-08-31T07:41:01Z</dcterms:created>
  <dcterms:modified xsi:type="dcterms:W3CDTF">2025-07-02T12:42:18Z</dcterms:modified>
</cp:coreProperties>
</file>