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496F44-A730-49A1-829B-591C46BAFDC6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951E9A-C698-478D-A049-0EA8191A9FF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054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8D1AD0-A030-434A-84EA-73E1033EC0CC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640886-64D6-490A-9270-A40C3E7ED8B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648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3E9066-9B31-48C1-8AA4-D315A4074835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446A27-77D8-4471-8295-E79F568FCA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615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19908"/>
            <a:ext cx="9144000" cy="2639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45541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le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752578" cy="66307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0" y="6630762"/>
            <a:ext cx="550810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  </a:t>
            </a:r>
            <a:r>
              <a:rPr lang="da-DK" sz="900" b="0" i="0" u="none" strike="noStrike" kern="1200" cap="none" spc="0" baseline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           VIRKSOMHEDSØKONOMI </a:t>
            </a: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A, 3. UDGAVE</a:t>
            </a:r>
          </a:p>
        </p:txBody>
      </p:sp>
    </p:spTree>
    <p:extLst>
      <p:ext uri="{BB962C8B-B14F-4D97-AF65-F5344CB8AC3E}">
        <p14:creationId xmlns:p14="http://schemas.microsoft.com/office/powerpoint/2010/main" val="1514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6B72A4-34D7-45FC-8331-4407F4516FC5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E9E05A-98DB-457B-B32A-1E503FFF957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615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C3C630-8277-4DC8-830C-BF75A46BFAE9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551E1D-CF70-40C5-96EE-4DA5F73E4AA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240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F867E0-4706-4B42-BA62-BEF4DF578417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CE18CF-2671-4F02-A1E0-BDD79A5F4B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697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DBDAA6-A184-4A0D-B89F-F4EF5424A775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899ECB-6310-43C6-8D46-FB1C81EBBB2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985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80EC5D-0477-4AB5-A7FA-05842CC6F6D6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8A0AAC-157B-4E78-B3D5-AAA2BEE77C3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22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565C6E-720D-480B-B164-CC8EA39FD59C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1A9652-39E0-45CE-BE81-9064F04B446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24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4E4283-4911-43D2-9500-77AEBE1A3EFC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9D40CB-557A-4E1F-82F8-824D179BF1E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734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9A0E812-E426-4190-AEA6-679E1F2BCCF1}" type="datetime1">
              <a:rPr lang="da-DK"/>
              <a:pPr lvl="0"/>
              <a:t>22-07-2016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9C8EDAE-E4BD-4173-A273-47B11D7CA00A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50" y="2030926"/>
            <a:ext cx="8053084" cy="24625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684" y="980727"/>
            <a:ext cx="7303837" cy="46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3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477" y="980726"/>
            <a:ext cx="6617465" cy="462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3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182" y="2320584"/>
            <a:ext cx="7330511" cy="176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3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402" y="2341114"/>
            <a:ext cx="7335275" cy="176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3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30643"/>
            <a:ext cx="8000688" cy="440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3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327" y="1010202"/>
            <a:ext cx="7330035" cy="465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3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Gitte Holden</cp:lastModifiedBy>
  <cp:revision>6</cp:revision>
  <dcterms:created xsi:type="dcterms:W3CDTF">2015-07-14T11:20:10Z</dcterms:created>
  <dcterms:modified xsi:type="dcterms:W3CDTF">2016-07-22T08:17:17Z</dcterms:modified>
</cp:coreProperties>
</file>