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81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067D911-22A7-D561-57C8-1EAA2528B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69" y="525657"/>
            <a:ext cx="7959813" cy="259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697A50D-AD0A-52C4-71DC-250123D92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64607"/>
            <a:ext cx="7981616" cy="124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23112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16549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255</cp:revision>
  <cp:lastPrinted>2025-07-01T13:09:51Z</cp:lastPrinted>
  <dcterms:created xsi:type="dcterms:W3CDTF">2012-08-31T07:41:01Z</dcterms:created>
  <dcterms:modified xsi:type="dcterms:W3CDTF">2025-08-27T12:14:53Z</dcterms:modified>
</cp:coreProperties>
</file>