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44" r:id="rId2"/>
    <p:sldMasterId id="2147484014" r:id="rId3"/>
    <p:sldMasterId id="2147483989" r:id="rId4"/>
  </p:sldMasterIdLst>
  <p:notesMasterIdLst>
    <p:notesMasterId r:id="rId20"/>
  </p:notesMasterIdLst>
  <p:handoutMasterIdLst>
    <p:handoutMasterId r:id="rId21"/>
  </p:handoutMasterIdLst>
  <p:sldIdLst>
    <p:sldId id="839" r:id="rId5"/>
    <p:sldId id="879" r:id="rId6"/>
    <p:sldId id="880" r:id="rId7"/>
    <p:sldId id="881" r:id="rId8"/>
    <p:sldId id="882" r:id="rId9"/>
    <p:sldId id="883" r:id="rId10"/>
    <p:sldId id="890" r:id="rId11"/>
    <p:sldId id="884" r:id="rId12"/>
    <p:sldId id="885" r:id="rId13"/>
    <p:sldId id="886" r:id="rId14"/>
    <p:sldId id="887" r:id="rId15"/>
    <p:sldId id="888" r:id="rId16"/>
    <p:sldId id="891" r:id="rId17"/>
    <p:sldId id="889" r:id="rId18"/>
    <p:sldId id="892" r:id="rId19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8" autoAdjust="0"/>
    <p:restoredTop sz="94622" autoAdjust="0"/>
  </p:normalViewPr>
  <p:slideViewPr>
    <p:cSldViewPr>
      <p:cViewPr varScale="1">
        <p:scale>
          <a:sx n="74" d="100"/>
          <a:sy n="74" d="100"/>
        </p:scale>
        <p:origin x="1642" y="77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285C0E-D760-A8CD-69F5-27F729FB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D0B31C9E-CAD9-7B6F-0EF4-1152C4A822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D5EF4D5-2327-EB80-807C-D7EAEB98C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753EE6C-DAA2-D473-A056-B887C7E75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B76E4DB-B635-448D-EB87-F7E72959B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CDA70B8-5ACF-0039-2336-955E9B347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2458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BFB591-D00C-D124-465A-1EB1BA9B4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AB817CB-D5A5-1E43-4AA7-865305B455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5FC7A4D-2887-B2CD-E54C-4AB4FD7C6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C76F216-96C4-FE72-27FC-35F3E7743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CD746D6-02A9-FB0E-883B-69B4C967C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0640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16817A50-AE49-4C57-B7C7-4569BB327E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9AD6133-A6B1-0FBA-A7D1-BF7ECD95DE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69AAE4D-B70A-1DBD-6ABC-BAFE937E6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500D759-6D51-7220-F044-F3AB6096E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70AEF72-878E-BF37-B3A4-E4FE314D0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2056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A3112-7541-A96F-4218-34F6F4627E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6B090A4-1021-0D0C-A7F8-6BF48FF99D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1D20C0A-0016-077D-574A-4A3CD17B3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958F2B0-1CB0-1CCD-5D74-55A21EF2A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EEEEFDD-1D41-C1B5-20F9-1E6AF2F7E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5043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4C7F40-0FE7-988E-FCB8-8999E236E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20FB078-E3AB-C6C8-C958-207B4778E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15009FD-E7E2-BAFD-6CAC-73D5703CF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5C46088-ABC7-B2D4-D577-196BB2B75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B49C20D-DCCB-72E9-AB80-71DE1A056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66739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B3A845-9F54-1789-9B88-62FBE846A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0B30A33-F59F-83AC-BF61-4EB79CE78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0A2C202-5D5E-151E-722A-89B95C1E2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F1479D0-D620-62E7-5A74-239B6C570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F796C00-512C-4F68-5851-06CB75F62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C92C6A-4E14-177A-7E18-3A69C476D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598D019-444D-DA37-0DCD-7BA03C5D44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8D9182D-C64C-62DF-9F0F-DB6A5699C4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8348B94-FC19-BEC7-9D59-D211D34AC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B8CC091-77A9-1735-314B-8A54539A3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7CDC5E8-90AE-F09D-36A2-D519D1157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120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36AF48-09DD-97A0-D619-F8D053A29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223C4B5-E53F-5E75-C932-3F4EE17EC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3BA1BFE-9E72-62BB-B32C-00983E349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FEEC336-AB27-0398-4678-597B7A00C3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94CCC845-9AA3-05D9-7809-EAACF40941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82756831-0FDA-62F0-7810-AFF8A79C1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883471E-41F1-4407-ED8D-19249D8C2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1FEB3050-5B33-0622-CDD6-EA9E3AEE2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9373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70F57D-A9E0-36C2-D2B0-A984174DC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CEF9B3F-72CD-9278-E7A8-F6371A55B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5A7E304-27B5-8BFE-28B1-EDA6BD5CB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B1D0843-50A8-DDB8-543E-D70AA408F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4804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98EF5D72-13FF-F807-8D27-DABBEDB67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1ABE627-9F33-DE67-3F5A-656E9AFFA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6FF4BED-767E-5DF0-D702-6796F6D72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8662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7B208B-C6FB-CB5F-0288-7B19C020C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1CBF843-115B-2917-239B-97E7BDA54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A9DB43C-5062-D790-3FE1-201CA74EC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FF0AD19-9372-217D-D829-C1A3ED9D7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903F55D-2483-04C3-55BC-B565071ED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70DB219-AD73-8D7D-1A3F-CD230E54E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1869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2688C80C-7B32-2794-0D72-C44BEC4CC1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-3097677" y="3084774"/>
            <a:ext cx="6871881" cy="690608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6B5A0EE0-CB24-A59C-B612-CD2CE5ADA9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6277707"/>
            <a:ext cx="9144000" cy="589258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590550" y="6433294"/>
            <a:ext cx="3261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Ledelse i praksis 6. udgave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7482B26-5026-A978-215D-919D25A8A807}"/>
              </a:ext>
            </a:extLst>
          </p:cNvPr>
          <p:cNvSpPr txBox="1"/>
          <p:nvPr userDrawn="1"/>
        </p:nvSpPr>
        <p:spPr>
          <a:xfrm>
            <a:off x="6343798" y="642255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3060065" algn="ctr"/>
                <a:tab pos="6120130" algn="r"/>
              </a:tabLst>
            </a:pPr>
            <a:r>
              <a:rPr lang="da-DK" sz="1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Trojka</a:t>
            </a:r>
            <a:endParaRPr lang="da-DK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C20AF86C-77DC-FB11-5F20-2F33713D6A8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8197" y="1989326"/>
            <a:ext cx="690187" cy="271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3A318F46-2AE7-172C-F31B-BE4EE3980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E5D5668-DC38-7FD3-4BDE-AE6E9229A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7FA09A3-07CB-1110-C5C5-93D5E14A5A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7068A93-03E9-DD6B-C68C-069AC75018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74D59C6-25E1-EAA5-2DEE-AA356E747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136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Font/skrifttype, grøn&#10;&#10;AI-genereret indhold kan være ukorrekt.">
            <a:extLst>
              <a:ext uri="{FF2B5EF4-FFF2-40B4-BE49-F238E27FC236}">
                <a16:creationId xmlns:a16="http://schemas.microsoft.com/office/drawing/2014/main" id="{DB7DC0BA-2C26-BCDC-BC0D-F0150F37A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198" y="529487"/>
            <a:ext cx="7951520" cy="260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1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tekst, diagram, skærmbillede, cirkel&#10;&#10;AI-genereret indhold kan være ukorrekt.">
            <a:extLst>
              <a:ext uri="{FF2B5EF4-FFF2-40B4-BE49-F238E27FC236}">
                <a16:creationId xmlns:a16="http://schemas.microsoft.com/office/drawing/2014/main" id="{1BAFC802-E5E4-AA9F-646F-276229A52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332656"/>
            <a:ext cx="6553768" cy="564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326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nummer/tal, Font/skrifttype&#10;&#10;AI-genereret indhold kan være ukorrekt.">
            <a:extLst>
              <a:ext uri="{FF2B5EF4-FFF2-40B4-BE49-F238E27FC236}">
                <a16:creationId xmlns:a16="http://schemas.microsoft.com/office/drawing/2014/main" id="{FCE2EBF0-D12C-2A4B-C07E-41F72521D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327" y="333301"/>
            <a:ext cx="6538527" cy="56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434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23FE1255-790C-E315-9679-84A82137C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692696"/>
            <a:ext cx="6897545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666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tekst, Font/skrifttype, skærmbillede, linje/række&#10;&#10;AI-genereret indhold kan være ukorrekt.">
            <a:extLst>
              <a:ext uri="{FF2B5EF4-FFF2-40B4-BE49-F238E27FC236}">
                <a16:creationId xmlns:a16="http://schemas.microsoft.com/office/drawing/2014/main" id="{D6749EE2-CFA1-1F77-1D47-1E6233F8A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954" y="1772816"/>
            <a:ext cx="7404155" cy="209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353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Font/skrifttype, Rektangel&#10;&#10;AI-genereret indhold kan være ukorrekt.">
            <a:extLst>
              <a:ext uri="{FF2B5EF4-FFF2-40B4-BE49-F238E27FC236}">
                <a16:creationId xmlns:a16="http://schemas.microsoft.com/office/drawing/2014/main" id="{FFD12534-F5E3-505D-F9DF-B2F436FCC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866" y="1222826"/>
            <a:ext cx="6896177" cy="307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067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tekst, skærmbillede, Font/skrifttype, linje/række&#10;&#10;AI-genereret indhold kan være ukorrekt.">
            <a:extLst>
              <a:ext uri="{FF2B5EF4-FFF2-40B4-BE49-F238E27FC236}">
                <a16:creationId xmlns:a16="http://schemas.microsoft.com/office/drawing/2014/main" id="{1C971B7C-A61D-72E5-F5B5-AA767E8E7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451" y="1801008"/>
            <a:ext cx="7411627" cy="213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719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design&#10;&#10;AI-genereret indhold kan være ukorrekt.">
            <a:extLst>
              <a:ext uri="{FF2B5EF4-FFF2-40B4-BE49-F238E27FC236}">
                <a16:creationId xmlns:a16="http://schemas.microsoft.com/office/drawing/2014/main" id="{E8E93F89-CCBA-E2CD-1537-0D964A4F9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476672"/>
            <a:ext cx="5832648" cy="532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04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5C3C3E94-FFAE-273E-7A29-6C1DB3FB0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675" y="1773790"/>
            <a:ext cx="7593252" cy="93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826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7BEE527E-A630-9372-706C-E28803CFD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457" y="1791707"/>
            <a:ext cx="7551687" cy="90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670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tekst, skærmbillede, Font/skrifttype, diagram&#10;&#10;AI-genereret indhold kan være ukorrekt.">
            <a:extLst>
              <a:ext uri="{FF2B5EF4-FFF2-40B4-BE49-F238E27FC236}">
                <a16:creationId xmlns:a16="http://schemas.microsoft.com/office/drawing/2014/main" id="{5DA7F5AE-9517-479C-E839-6CA733302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573" y="1147072"/>
            <a:ext cx="7260867" cy="357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01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nummer/tal, Font/skrifttype&#10;&#10;AI-genereret indhold kan være ukorrekt.">
            <a:extLst>
              <a:ext uri="{FF2B5EF4-FFF2-40B4-BE49-F238E27FC236}">
                <a16:creationId xmlns:a16="http://schemas.microsoft.com/office/drawing/2014/main" id="{A8690170-5B3F-125E-BD62-6DD4B4A6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046" y="841144"/>
            <a:ext cx="7307402" cy="441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633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Font/skrifttype, linje/række&#10;&#10;AI-genereret indhold kan være ukorrekt.">
            <a:extLst>
              <a:ext uri="{FF2B5EF4-FFF2-40B4-BE49-F238E27FC236}">
                <a16:creationId xmlns:a16="http://schemas.microsoft.com/office/drawing/2014/main" id="{184BE3E5-4B3D-1F7D-8566-0199E124E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345" y="1772816"/>
            <a:ext cx="7402438" cy="13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465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Font/skrifttype, design&#10;&#10;AI-genereret indhold kan være ukorrekt.">
            <a:extLst>
              <a:ext uri="{FF2B5EF4-FFF2-40B4-BE49-F238E27FC236}">
                <a16:creationId xmlns:a16="http://schemas.microsoft.com/office/drawing/2014/main" id="{249B9C53-FD3A-3E71-E05C-F09274781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019677"/>
            <a:ext cx="7283251" cy="356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105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29F24DA3-37CF-90C4-AD19-26F1935FB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992" y="1019677"/>
            <a:ext cx="7297947" cy="389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962232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ugerdefineret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16445</TotalTime>
  <Words>0</Words>
  <Application>Microsoft Office PowerPoint</Application>
  <PresentationFormat>Skærmshow 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4</vt:i4>
      </vt:variant>
      <vt:variant>
        <vt:lpstr>Slidetitler</vt:lpstr>
      </vt:variant>
      <vt:variant>
        <vt:i4>15</vt:i4>
      </vt:variant>
    </vt:vector>
  </HeadingPairs>
  <TitlesOfParts>
    <vt:vector size="26" baseType="lpstr">
      <vt:lpstr>Aptos</vt:lpstr>
      <vt:lpstr>Aptos Display</vt:lpstr>
      <vt:lpstr>Arial</vt:lpstr>
      <vt:lpstr>Calibri</vt:lpstr>
      <vt:lpstr>Calibri Light</vt:lpstr>
      <vt:lpstr>Times New Roman</vt:lpstr>
      <vt:lpstr>Verdana</vt:lpstr>
      <vt:lpstr>3_Brugerdefineret design</vt:lpstr>
      <vt:lpstr>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251</cp:revision>
  <cp:lastPrinted>2025-12-06T20:19:28Z</cp:lastPrinted>
  <dcterms:created xsi:type="dcterms:W3CDTF">2012-08-31T07:41:01Z</dcterms:created>
  <dcterms:modified xsi:type="dcterms:W3CDTF">2025-12-21T15:49:59Z</dcterms:modified>
</cp:coreProperties>
</file>