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37"/>
  </p:notesMasterIdLst>
  <p:handoutMasterIdLst>
    <p:handoutMasterId r:id="rId38"/>
  </p:handoutMasterIdLst>
  <p:sldIdLst>
    <p:sldId id="839" r:id="rId5"/>
    <p:sldId id="1139" r:id="rId6"/>
    <p:sldId id="1140" r:id="rId7"/>
    <p:sldId id="1141" r:id="rId8"/>
    <p:sldId id="1142" r:id="rId9"/>
    <p:sldId id="1143" r:id="rId10"/>
    <p:sldId id="1144" r:id="rId11"/>
    <p:sldId id="1145" r:id="rId12"/>
    <p:sldId id="1146" r:id="rId13"/>
    <p:sldId id="1147" r:id="rId14"/>
    <p:sldId id="1148" r:id="rId15"/>
    <p:sldId id="1149" r:id="rId16"/>
    <p:sldId id="1150" r:id="rId17"/>
    <p:sldId id="1155" r:id="rId18"/>
    <p:sldId id="1156" r:id="rId19"/>
    <p:sldId id="1157" r:id="rId20"/>
    <p:sldId id="1158" r:id="rId21"/>
    <p:sldId id="1159" r:id="rId22"/>
    <p:sldId id="1160" r:id="rId23"/>
    <p:sldId id="1161" r:id="rId24"/>
    <p:sldId id="1162" r:id="rId25"/>
    <p:sldId id="1163" r:id="rId26"/>
    <p:sldId id="1164" r:id="rId27"/>
    <p:sldId id="1165" r:id="rId28"/>
    <p:sldId id="1166" r:id="rId29"/>
    <p:sldId id="1167" r:id="rId30"/>
    <p:sldId id="1168" r:id="rId31"/>
    <p:sldId id="1169" r:id="rId32"/>
    <p:sldId id="1170" r:id="rId33"/>
    <p:sldId id="1171" r:id="rId34"/>
    <p:sldId id="1172" r:id="rId35"/>
    <p:sldId id="1173" r:id="rId36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AC49FF2-2F30-A883-2E9F-FB8B8E25ED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644" y="-3811"/>
            <a:ext cx="689634" cy="686982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2D7B9FB-A0AB-4983-F3E9-D15CE8E390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913" y="1991656"/>
            <a:ext cx="689798" cy="271553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562535F-57B5-8E24-1D81-B161F759D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4274894" y="1999754"/>
            <a:ext cx="592451" cy="915748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5277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Logistik &amp; Supply Chain Management 5.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C6B00B1-D08E-1F2C-621B-6AB865F86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82" y="492753"/>
            <a:ext cx="7854863" cy="265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DA8BEAA-32BD-65A2-AC72-90A734D40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58" y="858826"/>
            <a:ext cx="7864522" cy="35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28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51465EB-FBB7-FD81-D1F4-E077E8EA0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6" y="336432"/>
            <a:ext cx="7863835" cy="538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15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2F61EF3-FA86-990A-7919-9C7E9C73F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194" y="283409"/>
            <a:ext cx="7309307" cy="567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17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C27CFDA3-E813-5178-5F57-0C097BF2F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15" y="1292874"/>
            <a:ext cx="7862794" cy="234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4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ABC4A3F-D6F7-65E1-DA3E-45E4ECE1B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16" y="602475"/>
            <a:ext cx="7802529" cy="451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58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03F1D00-DE0B-59E7-0817-55FBD3529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16" y="602475"/>
            <a:ext cx="7749535" cy="420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60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8E09E0A-59FE-F501-8800-27A4A429B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546" y="310420"/>
            <a:ext cx="7102834" cy="562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49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8F278B02-00FB-9581-E16E-0A5350FB9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03" y="1243048"/>
            <a:ext cx="7510524" cy="116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86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3810C7F-F468-BC1A-9186-D017C553C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24" y="1239239"/>
            <a:ext cx="7483423" cy="117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93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04D99228-ED1D-3036-16E4-083A555FD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38" y="605235"/>
            <a:ext cx="7707971" cy="47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0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B545732-8651-B4B9-64EB-41942820E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922" y="1116169"/>
            <a:ext cx="7523705" cy="355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6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9ED986A-0EF1-4A28-765D-D9C853655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25" y="1063068"/>
            <a:ext cx="7750575" cy="33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24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D186465-FCD3-7D72-4942-360857B84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15" y="1236468"/>
            <a:ext cx="7450949" cy="115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13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BCBC754-C29E-15E6-6784-5D51B9448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76" y="1055593"/>
            <a:ext cx="7745724" cy="27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79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D947168-E23B-3C67-1B3D-F02D711B7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064" y="1267631"/>
            <a:ext cx="7432362" cy="138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2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1854F32-583A-89E8-D0E3-15C521755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868" y="181228"/>
            <a:ext cx="6173848" cy="577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8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5C4BF4C2-CD60-7044-0C04-C451DDD38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214" y="1280792"/>
            <a:ext cx="7407282" cy="13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26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6FE1B80-716D-A9A6-948B-D34B21CD4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27" y="665830"/>
            <a:ext cx="7736374" cy="513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0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2D34F021-EF38-7413-C124-2216366ED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84" y="1033412"/>
            <a:ext cx="7756116" cy="312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34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62EC836-E051-DA76-4D6E-51013976E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25" y="1278033"/>
            <a:ext cx="7378212" cy="113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61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AF4451A-092B-9391-7DD7-CE2EF605A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75" y="1041713"/>
            <a:ext cx="7749534" cy="3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4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14B1C8E-0F1B-3403-817C-1CD865935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68760"/>
            <a:ext cx="7856901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93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6D6AAB2-AD08-87E7-A938-DD6069E68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834" y="1279072"/>
            <a:ext cx="7392041" cy="11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83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4F9F9C9-CE46-FF3B-EB44-C61E4F145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35" y="1030272"/>
            <a:ext cx="7767547" cy="363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83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7621EECF-B180-5915-25FB-A972579C0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284" y="620688"/>
            <a:ext cx="7346373" cy="490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3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949BA33-80E0-CD8A-9363-74E9DE880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41" y="1249629"/>
            <a:ext cx="7557578" cy="118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56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C07F584-78FC-75D4-EB96-7F8D39568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12" y="1273522"/>
            <a:ext cx="7564582" cy="134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4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E910716-59CF-EC48-060B-988D15F09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051" y="1258290"/>
            <a:ext cx="7519876" cy="11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0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42CE059-BC1F-8ADA-9A16-801A09B16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30" y="1252739"/>
            <a:ext cx="7517105" cy="133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8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B1551DC-C738-78E4-C5E5-3FAAC69FD0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518"/>
          <a:stretch>
            <a:fillRect/>
          </a:stretch>
        </p:blipFill>
        <p:spPr>
          <a:xfrm>
            <a:off x="971600" y="834921"/>
            <a:ext cx="7887383" cy="453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19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9D27BC2-39FB-CB2C-DAEE-E31F62D62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214" y="1257240"/>
            <a:ext cx="7519186" cy="139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33201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16898</TotalTime>
  <Words>0</Words>
  <Application>Microsoft Office PowerPoint</Application>
  <PresentationFormat>Skærmshow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32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275</cp:revision>
  <cp:lastPrinted>2026-06-02T08:44:24Z</cp:lastPrinted>
  <dcterms:created xsi:type="dcterms:W3CDTF">2012-08-31T07:41:01Z</dcterms:created>
  <dcterms:modified xsi:type="dcterms:W3CDTF">2026-06-02T13:57:21Z</dcterms:modified>
</cp:coreProperties>
</file>