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2"/>
  </p:notesMasterIdLst>
  <p:handoutMasterIdLst>
    <p:handoutMasterId r:id="rId13"/>
  </p:handoutMasterIdLst>
  <p:sldIdLst>
    <p:sldId id="838" r:id="rId4"/>
    <p:sldId id="881" r:id="rId5"/>
    <p:sldId id="928" r:id="rId6"/>
    <p:sldId id="839" r:id="rId7"/>
    <p:sldId id="882" r:id="rId8"/>
    <p:sldId id="883" r:id="rId9"/>
    <p:sldId id="884" r:id="rId10"/>
    <p:sldId id="885" r:id="rId1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lede 17">
            <a:extLst>
              <a:ext uri="{FF2B5EF4-FFF2-40B4-BE49-F238E27FC236}">
                <a16:creationId xmlns:a16="http://schemas.microsoft.com/office/drawing/2014/main" id="{5731748D-8265-08BC-6D06-5D363BD391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3207" b="-223"/>
          <a:stretch/>
        </p:blipFill>
        <p:spPr>
          <a:xfrm>
            <a:off x="569132" y="6299795"/>
            <a:ext cx="8593918" cy="567730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48DBD1C3-BB5D-791E-CC88-8A4CBD6901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398" y="-9695"/>
            <a:ext cx="713979" cy="687462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>
            <a:extLst>
              <a:ext uri="{FF2B5EF4-FFF2-40B4-BE49-F238E27FC236}">
                <a16:creationId xmlns:a16="http://schemas.microsoft.com/office/drawing/2014/main" id="{C06DA6BA-A20C-9B55-0E91-EB1A059F187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7943" y="1642204"/>
            <a:ext cx="714252" cy="3452608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02814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International markedsføring – 7. udgave</a:t>
            </a:r>
          </a:p>
        </p:txBody>
      </p:sp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08-08-2023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AEF51ED-0513-1896-2D11-C30D1A3D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10" y="2589544"/>
            <a:ext cx="7568120" cy="195267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F48127C-4B42-752A-A0FD-F57D3FFD2E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536"/>
          <a:stretch/>
        </p:blipFill>
        <p:spPr>
          <a:xfrm>
            <a:off x="1234097" y="2321405"/>
            <a:ext cx="7568120" cy="53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5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FFC9B0B4-61BA-C079-E891-3DE25D830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760" y="391138"/>
            <a:ext cx="3251225" cy="552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6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7FCCEA6-A6B3-C870-F0D4-F22086211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503" y="1340768"/>
            <a:ext cx="3262203" cy="359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0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7D0CCBC-3800-2C88-3581-F97F39F46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21" y="476672"/>
            <a:ext cx="7635902" cy="53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56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C09EBAB-8F67-F72E-960F-F0DAAF951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359"/>
          <a:stretch/>
        </p:blipFill>
        <p:spPr>
          <a:xfrm>
            <a:off x="3203848" y="188640"/>
            <a:ext cx="3009473" cy="577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4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B5D2B54-86E1-D2C1-94FC-A55F9E752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77" y="1865238"/>
            <a:ext cx="7559222" cy="231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1E1BBAD-CCC0-B3C7-C3F8-DE4D85F5A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27" y="908720"/>
            <a:ext cx="7643522" cy="488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9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B7B0BCB-16AB-EA36-5075-440680745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140686"/>
            <a:ext cx="3009473" cy="380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2373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16489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252</cp:revision>
  <cp:lastPrinted>2023-07-11T08:57:53Z</cp:lastPrinted>
  <dcterms:created xsi:type="dcterms:W3CDTF">2012-08-31T07:41:01Z</dcterms:created>
  <dcterms:modified xsi:type="dcterms:W3CDTF">2023-08-08T11:31:23Z</dcterms:modified>
</cp:coreProperties>
</file>