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8"/>
  </p:notesMasterIdLst>
  <p:handoutMasterIdLst>
    <p:handoutMasterId r:id="rId9"/>
  </p:handoutMasterIdLst>
  <p:sldIdLst>
    <p:sldId id="839" r:id="rId5"/>
    <p:sldId id="891" r:id="rId6"/>
    <p:sldId id="895" r:id="rId7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093CE10D-7DC2-4EFA-A726-6A228DF05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26" y="531197"/>
            <a:ext cx="7952192" cy="262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6FA3B788-2BC7-6B51-FA96-5C1B48A56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424" y="1052736"/>
            <a:ext cx="7965222" cy="390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7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E91C955C-F9CA-4EDC-90FD-FFAF3BEC3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509" y="1304855"/>
            <a:ext cx="7936008" cy="171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616703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16571</TotalTime>
  <Words>0</Words>
  <Application>Microsoft Office PowerPoint</Application>
  <PresentationFormat>Skærmshow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3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258</cp:revision>
  <cp:lastPrinted>2025-07-01T13:09:51Z</cp:lastPrinted>
  <dcterms:created xsi:type="dcterms:W3CDTF">2012-08-31T07:41:01Z</dcterms:created>
  <dcterms:modified xsi:type="dcterms:W3CDTF">2025-08-27T12:34:03Z</dcterms:modified>
</cp:coreProperties>
</file>