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D6FD71-6DCD-4835-AA24-7D1BB3AC3E1A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ABF691-4833-4BED-9866-62223E1B854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8835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C95C5C-965E-4AD0-A46B-211E6676D23B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52A8F4-BC7B-4876-BC55-8B2302F0C7A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335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0D0000-D192-41E2-918A-0E3CBE406ECF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25C15B-9F2B-492C-BAA6-BA8AADAD667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6086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876296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16906" y="6657197"/>
            <a:ext cx="8327093" cy="20080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884368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35497" y="6644679"/>
            <a:ext cx="4104458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SAMFUNDSFAG C, 1. UDGAVE</a:t>
            </a:r>
          </a:p>
        </p:txBody>
      </p:sp>
    </p:spTree>
    <p:extLst>
      <p:ext uri="{BB962C8B-B14F-4D97-AF65-F5344CB8AC3E}">
        <p14:creationId xmlns:p14="http://schemas.microsoft.com/office/powerpoint/2010/main" val="546577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F7C4E4-C5F8-4E32-8F03-D6E21555EBCD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537954-B89C-48FF-AFD6-A94FD4978A2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1616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EAD5C4-5502-46C7-A74A-6D2D769CEE5E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499842-F5E2-45E4-9E04-E57937A8CFF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9477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3C91DC-8EEB-4E4E-8F46-B2F06DE85297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222F75-7008-4E11-A407-C5343B964FA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734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2A790D-6C3A-4C3D-98D3-FCC12397E3B0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FD7666-DEEA-4A2B-AF39-0C45F841B02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1510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792275-76F1-4137-866A-5F38993B5C2A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B61BB1-7A66-4895-98A1-2FBC2632EF1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7503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B4443D-40C5-46F4-82A2-C53C249603DA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F0CA5C-EE95-4D1D-A180-F0D8684F2FD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3784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554E0-0303-446C-B498-EE76A66092E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1D8644-6EA5-4066-ADB8-8573B438E9A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1330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AFC1937-2A38-45CF-A6A3-CD776C483D43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9ED1B28-9D12-4B12-93EE-80042E224613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227" y="1772820"/>
            <a:ext cx="7969252" cy="2782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7297" y="1412775"/>
            <a:ext cx="7206669" cy="38867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67" y="332658"/>
            <a:ext cx="6761786" cy="58205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8" y="2004575"/>
            <a:ext cx="7178085" cy="2686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8816" y="332658"/>
            <a:ext cx="5863937" cy="58515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091" y="1124739"/>
            <a:ext cx="7187613" cy="43963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2510" y="332658"/>
            <a:ext cx="5678167" cy="58143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7590" y="1844820"/>
            <a:ext cx="7201905" cy="30341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Skærmshow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</cp:revision>
  <dcterms:created xsi:type="dcterms:W3CDTF">2015-07-14T11:20:10Z</dcterms:created>
  <dcterms:modified xsi:type="dcterms:W3CDTF">2015-08-21T09:27:07Z</dcterms:modified>
</cp:coreProperties>
</file>