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B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8-07_171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1572" cy="62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862081" cy="267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55" y="116631"/>
            <a:ext cx="5414766" cy="60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47" y="103328"/>
            <a:ext cx="6721779" cy="5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3966"/>
            <a:ext cx="5241387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63" y="348532"/>
            <a:ext cx="6353110" cy="5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4023"/>
            <a:ext cx="6555068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0" y="1381987"/>
            <a:ext cx="7866367" cy="35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51" y="99298"/>
            <a:ext cx="6315005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521461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75" y="139742"/>
            <a:ext cx="6054936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2" y="620687"/>
            <a:ext cx="7156179" cy="51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1" y="677012"/>
            <a:ext cx="7802065" cy="50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20" y="2011790"/>
            <a:ext cx="7832072" cy="23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0" y="548676"/>
            <a:ext cx="7733475" cy="51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1" y="892308"/>
            <a:ext cx="7550093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6" y="1459970"/>
            <a:ext cx="7917809" cy="34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6654"/>
            <a:ext cx="7269543" cy="55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57" y="304591"/>
            <a:ext cx="7566764" cy="55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59" y="188640"/>
            <a:ext cx="6661763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19</vt:i4>
      </vt:variant>
    </vt:vector>
  </HeadingPairs>
  <TitlesOfParts>
    <vt:vector size="21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15</cp:revision>
  <dcterms:created xsi:type="dcterms:W3CDTF">2015-07-14T11:20:10Z</dcterms:created>
  <dcterms:modified xsi:type="dcterms:W3CDTF">2017-08-22T09:11:48Z</dcterms:modified>
</cp:coreProperties>
</file>