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76E7F4-E44F-4836-BCF0-1398846DE9A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5686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10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11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12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2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3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4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5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6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7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8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9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44179-DCF7-447B-9DD2-96AC9AC04E6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8E16C-FB89-4F92-9782-B67CB065780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8D29-F45A-4971-8442-8BDFB14A699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14CDA-0837-4721-A5AA-E97EAB754D9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3AADD-7313-4F9C-8B7B-345EC804EC2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671F-F3F4-415F-B829-2203745DE00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ECA19-7D40-457F-8910-6655D153612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8A5AA-DBA4-424B-BD99-C9DB9F87778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2225-741B-47DB-897C-E8FA918C1DD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B0F48-0064-410D-AFD7-CD5276DBABA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1E45-88AD-4F92-A585-E84FDF866A6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72A47A-9262-4C1B-BDD9-D9919C90327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9"/>
            <a:ext cx="7653264" cy="278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4648" y="980729"/>
            <a:ext cx="7569840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694" y="692696"/>
            <a:ext cx="709576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7726743" cy="301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24744"/>
            <a:ext cx="7546812" cy="412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00761"/>
            <a:ext cx="7633470" cy="168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24744"/>
            <a:ext cx="7600306" cy="383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753403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36712"/>
            <a:ext cx="746825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20688"/>
            <a:ext cx="7406794" cy="578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1119" y="836712"/>
            <a:ext cx="744136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127" y="711058"/>
            <a:ext cx="7476361" cy="509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12</Words>
  <Application>Microsoft Office PowerPoint</Application>
  <PresentationFormat>Skærmshow (4:3)</PresentationFormat>
  <Paragraphs>12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3" baseType="lpstr"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AABC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John Jensen</dc:creator>
  <cp:lastModifiedBy>Rikke Detlevsen</cp:lastModifiedBy>
  <cp:revision>23</cp:revision>
  <dcterms:created xsi:type="dcterms:W3CDTF">2010-03-05T11:28:55Z</dcterms:created>
  <dcterms:modified xsi:type="dcterms:W3CDTF">2016-11-01T14:12:54Z</dcterms:modified>
</cp:coreProperties>
</file>