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C089B23-D14B-420C-97C6-499F704DCADE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E8E8A97-3F0E-458B-A4D5-9BA822E00B4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487868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CE29120-7C67-40E5-B1A7-1E3C79C359D9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1BDB295-EF43-46DB-BB33-FB6AEA06CA33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58826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DE16995-9B0B-49A0-8F3A-FF00011B96B8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1595300-D006-408F-98D6-4714BF52E09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689598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971595" y="6654637"/>
            <a:ext cx="8172404" cy="220873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0" y="0"/>
            <a:ext cx="971595" cy="687551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1259631" y="1155298"/>
            <a:ext cx="7355159" cy="452595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7884368" y="6310749"/>
            <a:ext cx="1153351" cy="2736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kstboks 6"/>
          <p:cNvSpPr txBox="1"/>
          <p:nvPr/>
        </p:nvSpPr>
        <p:spPr>
          <a:xfrm>
            <a:off x="107506" y="6644679"/>
            <a:ext cx="4176467" cy="23083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900" b="0" i="0" u="none" strike="noStrike" kern="1200" cap="none" spc="0" baseline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ERHVERVSØKONOMI C, 2. UDGAVE</a:t>
            </a:r>
          </a:p>
        </p:txBody>
      </p:sp>
    </p:spTree>
    <p:extLst>
      <p:ext uri="{BB962C8B-B14F-4D97-AF65-F5344CB8AC3E}">
        <p14:creationId xmlns:p14="http://schemas.microsoft.com/office/powerpoint/2010/main" val="25239486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E1D3CED-752A-4571-8A79-2D9CA9E869C8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8B85096-3E60-41E3-969C-38766F0B6D3E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337733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CDD8815-7092-441C-BA21-765803E0E6C8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C097FB2-67ED-4A76-8C39-E0D1EAC562DC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83496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24FF55A-BACD-4F57-A12F-B8C5D261764E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9C637FE-BE3F-4E8F-80F1-863CFF75F15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362497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2C654EA-886E-4B97-994D-4AD6F3D03EE7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8C4CA49-8E74-490C-8251-200D6D04869A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229757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D505696-59D3-419E-A9A9-74497E0BFC10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DD33B17-C907-4D1E-8CA5-43996F0E684D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187620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0C1B24E-3436-483A-A90C-41763BA62AE5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9CB161C-95FF-4DBE-B5B9-B9BAFB74712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059991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DE60E4B-10D3-49E7-A04B-1C1F5983BD54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B28D45C-5C2D-4E6C-B21D-9855A056522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077382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B1A0CF1B-7B03-4DE0-A4E4-48ADA164AB5E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8C219F4E-AE1D-46E9-A4B8-A5B8F2984738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678" y="1979740"/>
            <a:ext cx="7958773" cy="24887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3" y="1772820"/>
            <a:ext cx="7937814" cy="31436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0189" y="2276874"/>
            <a:ext cx="7225725" cy="196718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0353" y="2291340"/>
            <a:ext cx="7225725" cy="19338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1127" y="2378006"/>
            <a:ext cx="7230480" cy="16671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0748" y="1700811"/>
            <a:ext cx="7220961" cy="335326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7683" y="2092604"/>
            <a:ext cx="7192377" cy="21577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658" y="2228365"/>
            <a:ext cx="7211433" cy="19243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0</Words>
  <Application>Microsoft Office PowerPoint</Application>
  <PresentationFormat>Skærmshow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8</vt:i4>
      </vt:variant>
    </vt:vector>
  </HeadingPairs>
  <TitlesOfParts>
    <vt:vector size="9" baseType="lpstr">
      <vt:lpstr>Kontortema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Rikke Detlevsen</cp:lastModifiedBy>
  <cp:revision>1</cp:revision>
  <dcterms:created xsi:type="dcterms:W3CDTF">2015-07-14T11:20:10Z</dcterms:created>
  <dcterms:modified xsi:type="dcterms:W3CDTF">2015-08-21T09:22:33Z</dcterms:modified>
</cp:coreProperties>
</file>