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0" r:id="rId5"/>
    <p:sldId id="261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536D4-6743-4F2C-8171-C47797DF7DC5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1EE32-059C-43FD-8171-03CDCBE1196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19870-0813-433A-9EB3-BC5DF3B3D1A0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A8966-A24D-471B-ADAB-8BCDE193A9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1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585B94-73B2-4AA4-BAE0-53534DC20F35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B3EDD-266F-49FE-B8F7-54B3902F839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3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8262" y="6624000"/>
            <a:ext cx="8185738" cy="2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/>
          <a:stretch/>
        </p:blipFill>
        <p:spPr>
          <a:xfrm>
            <a:off x="0" y="-1"/>
            <a:ext cx="958262" cy="6857999"/>
          </a:xfrm>
          <a:prstGeom prst="rect">
            <a:avLst/>
          </a:prstGeom>
        </p:spPr>
      </p:pic>
      <p:sp>
        <p:nvSpPr>
          <p:cNvPr id="6" name="Tekstboks 6"/>
          <p:cNvSpPr txBox="1"/>
          <p:nvPr/>
        </p:nvSpPr>
        <p:spPr>
          <a:xfrm>
            <a:off x="0" y="6624000"/>
            <a:ext cx="4099511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</a:t>
            </a:r>
            <a:r>
              <a:rPr lang="da-DK" sz="9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A, bind 2 - 3</a:t>
            </a: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 UDGAVE</a:t>
            </a:r>
          </a:p>
        </p:txBody>
      </p:sp>
    </p:spTree>
    <p:extLst>
      <p:ext uri="{BB962C8B-B14F-4D97-AF65-F5344CB8AC3E}">
        <p14:creationId xmlns:p14="http://schemas.microsoft.com/office/powerpoint/2010/main" val="24852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ED406-F592-4B0E-A6F6-48BA6F4AC4FE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C0A31-A6DC-4F25-9871-A07B8FB46E3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71FA0E-2751-4EA2-BAFE-DC2E7008C4B0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66031-E334-4FF7-BAE6-8AB226A160E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1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84089-A613-4FBE-BB52-D2E9161D50C4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02587B-9CDA-4770-987B-3ED06F2E68F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3CC7A-F921-469C-B7F7-5E979CC5B881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E72C4-3B2B-4116-BAB6-DF92654CF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7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EBDCE-3120-43EF-9B1D-4F82310BAB58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5E9D2-6FBE-431A-9310-4E5DEECE5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7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A113B-6976-46D0-9777-C92FB737A157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5A8D0-8F28-4A12-8C4C-9315FE9467C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1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C4245E-217C-4D68-97B6-5D3D41F8ACA1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017D4F-8CA7-4413-9D95-46A7D6E265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5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5ED7A8-B8B4-4F79-9A2A-B300D2501C15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C31475-E06B-471D-900C-92785DF99E8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37072"/>
            <a:ext cx="7979731" cy="2410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764704"/>
            <a:ext cx="7001853" cy="4721249"/>
          </a:xfrm>
          <a:prstGeom prst="rect">
            <a:avLst/>
          </a:prstGeom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756" y="5485953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7008521" cy="46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66" y="908719"/>
            <a:ext cx="7953533" cy="4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70" y="332656"/>
            <a:ext cx="6538873" cy="58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7007569" cy="53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90" y="1146632"/>
            <a:ext cx="7230485" cy="41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6" y="1484784"/>
            <a:ext cx="7958773" cy="36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6210691" cy="58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961842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44" y="548680"/>
            <a:ext cx="7487696" cy="53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0" y="919627"/>
            <a:ext cx="7969251" cy="47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76" y="620688"/>
            <a:ext cx="6933263" cy="53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56" y="1340768"/>
            <a:ext cx="7249538" cy="37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6" y="1057106"/>
            <a:ext cx="6949458" cy="44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7</cp:revision>
  <dcterms:created xsi:type="dcterms:W3CDTF">2015-07-14T11:20:10Z</dcterms:created>
  <dcterms:modified xsi:type="dcterms:W3CDTF">2016-06-16T10:04:31Z</dcterms:modified>
</cp:coreProperties>
</file>