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17"/>
  </p:notesMasterIdLst>
  <p:handoutMasterIdLst>
    <p:handoutMasterId r:id="rId18"/>
  </p:handoutMasterIdLst>
  <p:sldIdLst>
    <p:sldId id="839" r:id="rId4"/>
    <p:sldId id="1004" r:id="rId5"/>
    <p:sldId id="999" r:id="rId6"/>
    <p:sldId id="1005" r:id="rId7"/>
    <p:sldId id="1008" r:id="rId8"/>
    <p:sldId id="1009" r:id="rId9"/>
    <p:sldId id="1006" r:id="rId10"/>
    <p:sldId id="1007" r:id="rId11"/>
    <p:sldId id="1000" r:id="rId12"/>
    <p:sldId id="1001" r:id="rId13"/>
    <p:sldId id="1002" r:id="rId14"/>
    <p:sldId id="1003" r:id="rId15"/>
    <p:sldId id="986" r:id="rId16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C321CE7D-A707-B473-F034-9A52C25F7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89091" y="3084772"/>
            <a:ext cx="6871880" cy="69060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B95182A-81C9-89CD-1E09-E5E4F10754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468" y="6279498"/>
            <a:ext cx="9152468" cy="58679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Organisation 8.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09F3B93E-DE24-03BF-2977-F49FC86155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996948"/>
            <a:ext cx="692153" cy="2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86CC18C-5B6A-B9F4-F65A-EF44353B1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65" y="556830"/>
            <a:ext cx="8000336" cy="261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3F2B7-61DE-A24F-4F48-C9BB14978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DA5CE570-05BA-839A-B28F-2C0EE2EAF7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76"/>
          <a:stretch/>
        </p:blipFill>
        <p:spPr>
          <a:xfrm>
            <a:off x="1594342" y="435100"/>
            <a:ext cx="6656040" cy="574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44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FEF5C-9FCE-072D-9027-21845E84C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BA4511F-F760-C571-E633-BD0CD7800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76" y="239754"/>
            <a:ext cx="4298924" cy="579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53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1204C-8FD3-33BA-2449-A478D6363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1903A61-5345-68F3-CD29-9090CC23E1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81" b="67105"/>
          <a:stretch/>
        </p:blipFill>
        <p:spPr>
          <a:xfrm>
            <a:off x="1187474" y="748907"/>
            <a:ext cx="7499326" cy="331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04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DDEDF83-BFC9-D34B-290E-6708AE2015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81" b="96222"/>
          <a:stretch/>
        </p:blipFill>
        <p:spPr>
          <a:xfrm>
            <a:off x="1582328" y="187800"/>
            <a:ext cx="6252417" cy="3175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2CABA24-B34F-2F5E-0C24-7D7C14077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468" y="527949"/>
            <a:ext cx="6233023" cy="561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7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16687B5-24F9-15BD-EB26-EBA113542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654" y="2011557"/>
            <a:ext cx="8664691" cy="2834886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BE2F66D-400A-78C2-9A0B-54B30B190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62294"/>
            <a:ext cx="6378315" cy="55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25115AE-3DEC-CD52-0EB4-F7B7B5104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60648"/>
            <a:ext cx="4836329" cy="58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1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01275-FEA8-95A2-2E01-A489E4840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483C7D86-DA5E-14BC-FCCF-26A84CDC4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174" y="764704"/>
            <a:ext cx="7454513" cy="32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4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C2108-83F8-5392-A16A-EB87E0F28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7E3DC79-1683-AA34-8608-4FD27CBB17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8981"/>
          <a:stretch/>
        </p:blipFill>
        <p:spPr>
          <a:xfrm>
            <a:off x="1480903" y="425447"/>
            <a:ext cx="6883780" cy="33309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3AECAF4-8FB5-2A58-07D1-BBAF04D9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298" y="764704"/>
            <a:ext cx="6916557" cy="52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9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C9FF1-C612-EAC0-36B5-D23D94FCB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FBF5ABB-A8B5-2A58-82C9-F13811958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119" y="980728"/>
            <a:ext cx="7498072" cy="343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8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84ED2-F994-307A-7D25-3C5C7BA14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552F3D2-3542-A3C7-4D81-BFD094007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57" y="1319314"/>
            <a:ext cx="7496343" cy="24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8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43151-CB1B-323B-CA63-63CC7C014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4E1DA625-02AE-A9CA-AF64-C633AF688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04664"/>
            <a:ext cx="6067568" cy="56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5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2982A-4F8F-D0D4-1F65-B8C11AD88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869BF74-FA31-B381-0665-9FB4F374F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76672"/>
            <a:ext cx="6740053" cy="527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46953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16661</TotalTime>
  <Words>0</Words>
  <Application>Microsoft Office PowerPoint</Application>
  <PresentationFormat>Skærmshow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277</cp:revision>
  <cp:lastPrinted>2022-03-08T16:56:00Z</cp:lastPrinted>
  <dcterms:created xsi:type="dcterms:W3CDTF">2012-08-31T07:41:01Z</dcterms:created>
  <dcterms:modified xsi:type="dcterms:W3CDTF">2024-11-11T10:58:26Z</dcterms:modified>
</cp:coreProperties>
</file>