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3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809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17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630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1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27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45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967499" y="5681498"/>
            <a:ext cx="562053" cy="1790950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4896" cy="685800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62" y="6505526"/>
            <a:ext cx="2686425" cy="352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2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7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27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7" y="404664"/>
            <a:ext cx="8477796" cy="370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393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235" y="0"/>
            <a:ext cx="6125823" cy="614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463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"/>
            <a:ext cx="5787986" cy="628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472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6" y="548680"/>
            <a:ext cx="8460433" cy="3853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472219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Skærmshow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4</vt:i4>
      </vt:variant>
    </vt:vector>
  </HeadingPairs>
  <TitlesOfParts>
    <vt:vector size="5" baseType="lpstr">
      <vt:lpstr>Kontortema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Schmalz</dc:creator>
  <cp:lastModifiedBy> </cp:lastModifiedBy>
  <cp:revision>9</cp:revision>
  <dcterms:created xsi:type="dcterms:W3CDTF">2013-07-10T16:41:00Z</dcterms:created>
  <dcterms:modified xsi:type="dcterms:W3CDTF">2013-08-02T16:42:45Z</dcterms:modified>
</cp:coreProperties>
</file>