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2" r:id="rId2"/>
    <p:sldId id="293" r:id="rId3"/>
    <p:sldId id="294" r:id="rId4"/>
    <p:sldId id="295" r:id="rId5"/>
    <p:sldId id="296" r:id="rId6"/>
    <p:sldId id="297" r:id="rId7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57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7290584" cy="546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11346"/>
            <a:ext cx="6478223" cy="605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7612360" cy="19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53" y="1988840"/>
            <a:ext cx="7602835" cy="19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198" y="836712"/>
            <a:ext cx="760229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7367761" cy="404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8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6</Words>
  <Application>Microsoft Office PowerPoint</Application>
  <PresentationFormat>Skærmshow (4:3)</PresentationFormat>
  <Paragraphs>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6</vt:i4>
      </vt:variant>
    </vt:vector>
  </HeadingPairs>
  <TitlesOfParts>
    <vt:vector size="7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37</cp:revision>
  <dcterms:created xsi:type="dcterms:W3CDTF">2010-03-05T11:28:55Z</dcterms:created>
  <dcterms:modified xsi:type="dcterms:W3CDTF">2016-11-07T09:33:01Z</dcterms:modified>
</cp:coreProperties>
</file>