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CF8458-8722-4023-AA9F-1DAC247377A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AB3BB8-98FB-4934-A402-926F95042AD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695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5D71D9-9C40-4997-B70A-74394A82BBC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B6BFE7-CD61-4FF7-9A99-905D84D4333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669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0D813-657E-40A0-848B-41EC4645CE9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F8F40B-32C2-4599-BC24-DF57427CD95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1423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27168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9958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49105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C, 1. UDGAVE</a:t>
            </a:r>
          </a:p>
        </p:txBody>
      </p:sp>
    </p:spTree>
    <p:extLst>
      <p:ext uri="{BB962C8B-B14F-4D97-AF65-F5344CB8AC3E}">
        <p14:creationId xmlns:p14="http://schemas.microsoft.com/office/powerpoint/2010/main" val="441470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38CF4F-2001-49DB-8E88-FA9F4CEF391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1DB146-5F54-4E29-A7ED-5BB9A8B0EF5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634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87BAA9-4ED4-4EBA-9148-BE61CDD41BD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EA1F03-54A5-4680-A38D-0A898E7E291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3463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528980-EE3D-4AE1-9C3D-8C4907A4BFE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3AAD7E-85AC-44A8-BD35-28ECC2FCD5B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80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DEDAA9-2535-48D7-A969-784A3D40E9B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996F43-D219-460B-BB13-30129AD786A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3418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12477C-FA05-4E79-9F82-13A424987A7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77F064-55D8-4940-96F5-79E6BF3E801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2585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5CD158-17A3-4122-AB76-8B9E6D3801B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B151BA-80D9-47CA-A734-FE6B4C4B056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960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1D19C5-B4D1-4ED9-AD9D-B780437CC0F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AF369E-FCFB-41D1-A5EF-A898EBDDD20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484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D7F443D-FD2E-46B6-A8BD-46918AC0D1B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FDE9224-0F71-4CAE-AF39-365AF4AF4F4A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978770"/>
            <a:ext cx="7932575" cy="250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469" y="1556793"/>
            <a:ext cx="7197141" cy="3539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548676"/>
            <a:ext cx="6784655" cy="5355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2015-08-21T09:14:10Z</dcterms:modified>
</cp:coreProperties>
</file>