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CDCFCF-01D4-4FF6-B4DA-6F388FE75B32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5F4805-891D-45A7-8999-B982ADED023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3635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DFA8F4-0216-44FB-8BAF-A6C8EE0D41BC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0F7D24-5A93-4857-B425-CE33DE3B262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1308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AD3D64-B572-4820-A225-50BB82F87902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040AD8-D756-4EF1-9E34-C9C0A986253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015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876296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16906" y="6657197"/>
            <a:ext cx="8327093" cy="20080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35497" y="6644679"/>
            <a:ext cx="4104458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SAMFUNDSFAG C, 1. UDGAVE</a:t>
            </a:r>
          </a:p>
        </p:txBody>
      </p:sp>
    </p:spTree>
    <p:extLst>
      <p:ext uri="{BB962C8B-B14F-4D97-AF65-F5344CB8AC3E}">
        <p14:creationId xmlns:p14="http://schemas.microsoft.com/office/powerpoint/2010/main" val="1362084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01CA61-9A83-4605-ADC2-5B42B335BC6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588D67-C377-40CB-AE79-8FEAEA96F03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686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7F62FF-8652-4F4F-B607-C69A7498A873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4F8812-65BF-41E4-9FDE-3CC0DB55A90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0719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C74357-1BA7-4567-92DC-FD487439B6AD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367B8F-8CA6-4BB1-94ED-F36BD5AED79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7081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CB193F-5A69-4BB4-B9F4-1FA62C8B5F42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8FCF1E-9467-4AAE-990E-11384A67F97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7556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4026D9-4573-400B-822D-C312D56ACE8A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2CD45B-0516-462D-B5BC-014EEA2E2CB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993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E81D29-7C36-48AB-9758-07D9268A6372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9AEC10-893B-4317-8380-83DC902BE3A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7078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82F5B5-F6A9-4549-A893-6DA3CFAF84D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E1A4AD-F946-4250-8FA0-0FB4C5BCFCA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4715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F31DE67-E020-4A4F-95EE-52A812CF28B7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11D0F23-11E5-4DCF-AEC4-E33D60EF0264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3" y="1823359"/>
            <a:ext cx="7922096" cy="278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1772820"/>
            <a:ext cx="7969252" cy="31332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44" y="1772820"/>
            <a:ext cx="7932575" cy="2955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3" y="548676"/>
            <a:ext cx="7847792" cy="5378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3" y="1196748"/>
            <a:ext cx="7937814" cy="41339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687" y="908721"/>
            <a:ext cx="7749192" cy="48989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2" y="620685"/>
            <a:ext cx="7676314" cy="53842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360" y="908721"/>
            <a:ext cx="7927335" cy="4919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878" y="332658"/>
            <a:ext cx="5572902" cy="583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Skærmshow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2015-08-21T09:27:49Z</dcterms:modified>
</cp:coreProperties>
</file>